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88" r:id="rId2"/>
    <p:sldId id="517" r:id="rId3"/>
    <p:sldId id="518" r:id="rId4"/>
    <p:sldId id="455" r:id="rId5"/>
    <p:sldId id="456" r:id="rId6"/>
    <p:sldId id="457" r:id="rId7"/>
    <p:sldId id="458" r:id="rId8"/>
    <p:sldId id="459" r:id="rId9"/>
    <p:sldId id="444" r:id="rId10"/>
    <p:sldId id="516" r:id="rId11"/>
    <p:sldId id="460" r:id="rId12"/>
    <p:sldId id="461" r:id="rId13"/>
    <p:sldId id="442" r:id="rId14"/>
    <p:sldId id="519" r:id="rId15"/>
    <p:sldId id="520" r:id="rId16"/>
    <p:sldId id="521" r:id="rId17"/>
    <p:sldId id="522" r:id="rId18"/>
    <p:sldId id="523" r:id="rId19"/>
    <p:sldId id="524" r:id="rId20"/>
    <p:sldId id="525" r:id="rId21"/>
    <p:sldId id="526" r:id="rId22"/>
    <p:sldId id="527" r:id="rId23"/>
    <p:sldId id="528" r:id="rId24"/>
    <p:sldId id="529" r:id="rId25"/>
    <p:sldId id="531" r:id="rId26"/>
    <p:sldId id="533" r:id="rId27"/>
    <p:sldId id="427" r:id="rId28"/>
    <p:sldId id="429" r:id="rId29"/>
    <p:sldId id="315" r:id="rId3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2C7669-E944-424E-AAFA-C5848E2A2951}">
          <p14:sldIdLst>
            <p14:sldId id="288"/>
            <p14:sldId id="517"/>
            <p14:sldId id="518"/>
            <p14:sldId id="455"/>
            <p14:sldId id="456"/>
            <p14:sldId id="457"/>
            <p14:sldId id="458"/>
            <p14:sldId id="459"/>
            <p14:sldId id="444"/>
            <p14:sldId id="516"/>
            <p14:sldId id="460"/>
            <p14:sldId id="461"/>
            <p14:sldId id="442"/>
            <p14:sldId id="519"/>
            <p14:sldId id="520"/>
            <p14:sldId id="521"/>
            <p14:sldId id="522"/>
            <p14:sldId id="523"/>
            <p14:sldId id="524"/>
            <p14:sldId id="525"/>
            <p14:sldId id="526"/>
            <p14:sldId id="527"/>
            <p14:sldId id="528"/>
            <p14:sldId id="529"/>
            <p14:sldId id="531"/>
            <p14:sldId id="533"/>
            <p14:sldId id="427"/>
            <p14:sldId id="429"/>
            <p14:sldId id="315"/>
          </p14:sldIdLst>
        </p14:section>
      </p14:sectionLst>
    </p:ext>
    <p:ext uri="{EFAFB233-063F-42B5-8137-9DF3F51BA10A}">
      <p15:sldGuideLst xmlns:p15="http://schemas.microsoft.com/office/powerpoint/2012/main" xmlns="">
        <p15:guide id="1" orient="horz" pos="2160" userDrawn="1">
          <p15:clr>
            <a:srgbClr val="A4A3A4"/>
          </p15:clr>
        </p15:guide>
        <p15:guide id="2" orient="horz" pos="432" userDrawn="1">
          <p15:clr>
            <a:srgbClr val="A4A3A4"/>
          </p15:clr>
        </p15:guide>
        <p15:guide id="3" orient="horz" pos="3888" userDrawn="1">
          <p15:clr>
            <a:srgbClr val="A4A3A4"/>
          </p15:clr>
        </p15:guide>
        <p15:guide id="4" pos="3839" userDrawn="1">
          <p15:clr>
            <a:srgbClr val="A4A3A4"/>
          </p15:clr>
        </p15:guide>
        <p15:guide id="5" pos="431" userDrawn="1">
          <p15:clr>
            <a:srgbClr val="A4A3A4"/>
          </p15:clr>
        </p15:guide>
        <p15:guide id="6" pos="7247"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nnis Corning" initials="DWC" lastIdx="2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66B"/>
    <a:srgbClr val="D3D4D4"/>
    <a:srgbClr val="4AA5DC"/>
    <a:srgbClr val="FFCC66"/>
    <a:srgbClr val="D7D7C7"/>
    <a:srgbClr val="99998D"/>
    <a:srgbClr val="F78A15"/>
    <a:srgbClr val="F78215"/>
    <a:srgbClr val="F48915"/>
    <a:srgbClr val="F37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79" autoAdjust="0"/>
    <p:restoredTop sz="79402" autoAdjust="0"/>
  </p:normalViewPr>
  <p:slideViewPr>
    <p:cSldViewPr>
      <p:cViewPr>
        <p:scale>
          <a:sx n="78" d="100"/>
          <a:sy n="78" d="100"/>
        </p:scale>
        <p:origin x="-294" y="-120"/>
      </p:cViewPr>
      <p:guideLst>
        <p:guide orient="horz" pos="2160"/>
        <p:guide orient="horz" pos="432"/>
        <p:guide orient="horz" pos="3888"/>
        <p:guide pos="3839"/>
        <p:guide pos="431"/>
        <p:guide pos="7247"/>
      </p:guideLst>
    </p:cSldViewPr>
  </p:slideViewPr>
  <p:outlineViewPr>
    <p:cViewPr>
      <p:scale>
        <a:sx n="33" d="100"/>
        <a:sy n="33" d="100"/>
      </p:scale>
      <p:origin x="0" y="-8766"/>
    </p:cViewPr>
  </p:outlineViewPr>
  <p:notesTextViewPr>
    <p:cViewPr>
      <p:scale>
        <a:sx n="1" d="1"/>
        <a:sy n="1" d="1"/>
      </p:scale>
      <p:origin x="0" y="0"/>
    </p:cViewPr>
  </p:notesTextViewPr>
  <p:sorterViewPr>
    <p:cViewPr>
      <p:scale>
        <a:sx n="100" d="100"/>
        <a:sy n="100" d="100"/>
      </p:scale>
      <p:origin x="0" y="4572"/>
    </p:cViewPr>
  </p:sorterViewPr>
  <p:notesViewPr>
    <p:cSldViewPr>
      <p:cViewPr varScale="1">
        <p:scale>
          <a:sx n="89" d="100"/>
          <a:sy n="89" d="100"/>
        </p:scale>
        <p:origin x="577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C8C7837-B030-4A96-9EB5-8DEA7C16472D}" type="datetimeFigureOut">
              <a:rPr lang="en-US" smtClean="0"/>
              <a:t>11/1/2015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A7F535-F88D-4CF3-A874-10A921E6E1E3}" type="slidenum">
              <a:rPr lang="en-US" smtClean="0"/>
              <a:t>‹#›</a:t>
            </a:fld>
            <a:endParaRPr lang="en-US"/>
          </a:p>
        </p:txBody>
      </p:sp>
    </p:spTree>
    <p:extLst>
      <p:ext uri="{BB962C8B-B14F-4D97-AF65-F5344CB8AC3E}">
        <p14:creationId xmlns:p14="http://schemas.microsoft.com/office/powerpoint/2010/main" val="2347369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95636B-8193-487F-8E51-05E827E3AAF8}" type="datetimeFigureOut">
              <a:rPr lang="en-US" smtClean="0"/>
              <a:t>11/1/2015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39E940-AA86-4A31-9AEB-104F9633BD52}" type="slidenum">
              <a:rPr lang="en-US" smtClean="0"/>
              <a:t>‹#›</a:t>
            </a:fld>
            <a:endParaRPr lang="en-US"/>
          </a:p>
        </p:txBody>
      </p:sp>
    </p:spTree>
    <p:extLst>
      <p:ext uri="{BB962C8B-B14F-4D97-AF65-F5344CB8AC3E}">
        <p14:creationId xmlns:p14="http://schemas.microsoft.com/office/powerpoint/2010/main" val="416937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44F5F3-46C6-422D-BC0E-FFF7A15FB4EF}" type="slidenum">
              <a:rPr lang="en-CA" smtClean="0"/>
              <a:t>9</a:t>
            </a:fld>
            <a:endParaRPr lang="en-CA" dirty="0"/>
          </a:p>
        </p:txBody>
      </p:sp>
    </p:spTree>
    <p:extLst>
      <p:ext uri="{BB962C8B-B14F-4D97-AF65-F5344CB8AC3E}">
        <p14:creationId xmlns:p14="http://schemas.microsoft.com/office/powerpoint/2010/main" val="4055036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21</a:t>
            </a:fld>
            <a:endParaRPr lang="en-US" dirty="0"/>
          </a:p>
        </p:txBody>
      </p:sp>
    </p:spTree>
    <p:extLst>
      <p:ext uri="{BB962C8B-B14F-4D97-AF65-F5344CB8AC3E}">
        <p14:creationId xmlns:p14="http://schemas.microsoft.com/office/powerpoint/2010/main" val="57202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the right, point out that by automatically injecting a JavaScript snippet into a page with the AppInternals collector, aka Web Analyzer,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can determine the amount of time it takes to establish DNS, how long it takes for any redirection, how long it takes to make the actual connection, the amount of time for the first byte of information to be returned to the browser, the time from the first byte to when the page begins to render, resource loading which is the amount of time to fully render the page as well as the time it takes for any initial AJAX call to be returned to the page.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that below the Front-End Delays, there is also a timeline of delays for the Back-End for the first-tier of the back-end servers.  In this case, we see that the backend delay is almost as long as the front end delay, so we need to dig deeper into the application infrastructure.</a:t>
            </a:r>
          </a:p>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23</a:t>
            </a:fld>
            <a:endParaRPr lang="en-US" dirty="0"/>
          </a:p>
        </p:txBody>
      </p:sp>
    </p:spTree>
    <p:extLst>
      <p:ext uri="{BB962C8B-B14F-4D97-AF65-F5344CB8AC3E}">
        <p14:creationId xmlns:p14="http://schemas.microsoft.com/office/powerpoint/2010/main" val="296379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Server Data tab gives more details where possible delays may be coming from - Web, Application code, Database or other Remote calls. We can dissect the backend transaction and find the bottlenecks on the server side. Clicking the “Show Back End View from Transaction Trace Warehouse” link, which gives us a per transaction map of delay for the backend multi- tier transaction inside of the Transaction Tdrace Warehouse for that transaction.</a:t>
            </a:r>
          </a:p>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24</a:t>
            </a:fld>
            <a:endParaRPr lang="en-US" dirty="0"/>
          </a:p>
        </p:txBody>
      </p:sp>
    </p:spTree>
    <p:extLst>
      <p:ext uri="{BB962C8B-B14F-4D97-AF65-F5344CB8AC3E}">
        <p14:creationId xmlns:p14="http://schemas.microsoft.com/office/powerpoint/2010/main" val="2963791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dynamic map is helpful because it helps us isolate the issue to only those servers involved in this transaction.  With AppInternals, I don’t have to look at the fifty servers in my environment.  I can focus my efforts on only those five servers that were used during this transaction.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Back-End Summary helps us further narrow our focus by identifying components that could be contributing to our slow response time.  With this summary, I can systematically work with those domain specialists who can help resolve this issue while not bothering those specialists who do not need to be involved.  In this view, we see that there is high CPU utilization and possibly slow methods, so I can start my resolution efforts with those teams and leave the network and database teams, for example, alone for now.</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On the right, we see a breakdown of the backend processing delay.  We see that 88% of our time was spent on CTSecure and the lowest method, CalculateGrowthRate, accounted for 44% of our processing time.  Since this is the case, I want to </a:t>
            </a:r>
            <a:r>
              <a:rPr lang="en-US" sz="1200" b="1" kern="1200" dirty="0" smtClean="0">
                <a:solidFill>
                  <a:schemeClr val="tx1"/>
                </a:solidFill>
                <a:effectLst/>
                <a:latin typeface="+mn-lt"/>
                <a:ea typeface="+mn-ea"/>
                <a:cs typeface="+mn-cs"/>
              </a:rPr>
              <a:t>click on the Top Calls</a:t>
            </a:r>
            <a:r>
              <a:rPr lang="en-US" sz="1200" kern="1200" dirty="0" smtClean="0">
                <a:solidFill>
                  <a:schemeClr val="tx1"/>
                </a:solidFill>
                <a:effectLst/>
                <a:latin typeface="+mn-lt"/>
                <a:ea typeface="+mn-ea"/>
                <a:cs typeface="+mn-cs"/>
              </a:rPr>
              <a:t> tab to see my top calls.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25</a:t>
            </a:fld>
            <a:endParaRPr lang="en-US" dirty="0"/>
          </a:p>
        </p:txBody>
      </p:sp>
    </p:spTree>
    <p:extLst>
      <p:ext uri="{BB962C8B-B14F-4D97-AF65-F5344CB8AC3E}">
        <p14:creationId xmlns:p14="http://schemas.microsoft.com/office/powerpoint/2010/main" val="2963791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we see two potential issues.  CalculateGrowthRate ran 70 times for a total of 14.4 seconds, or roughly 2 seconds per call.  Should it be called this many times?  This is a good question for our development team.  A better question would be why did the one CalculateAmortization method take almost 12 seconds?  </a:t>
            </a:r>
            <a:r>
              <a:rPr lang="en-US" sz="1200" b="1" kern="1200" dirty="0" smtClean="0">
                <a:solidFill>
                  <a:schemeClr val="tx1"/>
                </a:solidFill>
                <a:effectLst/>
                <a:latin typeface="+mn-lt"/>
                <a:ea typeface="+mn-ea"/>
                <a:cs typeface="+mn-cs"/>
              </a:rPr>
              <a:t>Click on that Method</a:t>
            </a:r>
            <a:r>
              <a:rPr lang="en-US" sz="1200" kern="1200" dirty="0" smtClean="0">
                <a:solidFill>
                  <a:schemeClr val="tx1"/>
                </a:solidFill>
                <a:effectLst/>
                <a:latin typeface="+mn-lt"/>
                <a:ea typeface="+mn-ea"/>
                <a:cs typeface="+mn-cs"/>
              </a:rPr>
              <a:t> to drill down into the call tree.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B39E940-AA86-4A31-9AEB-104F9633BD52}" type="slidenum">
              <a:rPr lang="en-US" smtClean="0"/>
              <a:t>26</a:t>
            </a:fld>
            <a:endParaRPr lang="en-US" dirty="0"/>
          </a:p>
        </p:txBody>
      </p:sp>
    </p:spTree>
    <p:extLst>
      <p:ext uri="{BB962C8B-B14F-4D97-AF65-F5344CB8AC3E}">
        <p14:creationId xmlns:p14="http://schemas.microsoft.com/office/powerpoint/2010/main" val="2963791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10</a:t>
            </a:fld>
            <a:endParaRPr lang="en-US"/>
          </a:p>
        </p:txBody>
      </p:sp>
    </p:spTree>
    <p:extLst>
      <p:ext uri="{BB962C8B-B14F-4D97-AF65-F5344CB8AC3E}">
        <p14:creationId xmlns:p14="http://schemas.microsoft.com/office/powerpoint/2010/main" val="173784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896964">
              <a:lnSpc>
                <a:spcPct val="85000"/>
              </a:lnSpc>
              <a:spcBef>
                <a:spcPts val="785"/>
              </a:spcBef>
              <a:spcAft>
                <a:spcPts val="196"/>
              </a:spcAft>
              <a:defRPr/>
            </a:pPr>
            <a:endParaRPr lang="en-US" b="1" dirty="0" smtClean="0"/>
          </a:p>
        </p:txBody>
      </p:sp>
    </p:spTree>
    <p:extLst>
      <p:ext uri="{BB962C8B-B14F-4D97-AF65-F5344CB8AC3E}">
        <p14:creationId xmlns:p14="http://schemas.microsoft.com/office/powerpoint/2010/main" val="190459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14</a:t>
            </a:fld>
            <a:endParaRPr lang="en-US" dirty="0"/>
          </a:p>
        </p:txBody>
      </p:sp>
    </p:spTree>
    <p:extLst>
      <p:ext uri="{BB962C8B-B14F-4D97-AF65-F5344CB8AC3E}">
        <p14:creationId xmlns:p14="http://schemas.microsoft.com/office/powerpoint/2010/main" val="202109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15</a:t>
            </a:fld>
            <a:endParaRPr lang="en-US" dirty="0"/>
          </a:p>
        </p:txBody>
      </p:sp>
    </p:spTree>
    <p:extLst>
      <p:ext uri="{BB962C8B-B14F-4D97-AF65-F5344CB8AC3E}">
        <p14:creationId xmlns:p14="http://schemas.microsoft.com/office/powerpoint/2010/main" val="2073263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SLA Dashboard allows operations or IT management an instance status on the overall health of an application.  We can clearly see across the user communities if a particular issue is affecting one group or the entire group.  This allows the user to reconcile an open ticket.  Meaning if Sally from accounting opens a ticket saying that </a:t>
            </a:r>
            <a:r>
              <a:rPr lang="en-US" sz="1200" kern="1200" dirty="0" err="1" smtClean="0">
                <a:solidFill>
                  <a:schemeClr val="tx1"/>
                </a:solidFill>
                <a:effectLst/>
                <a:latin typeface="+mn-lt"/>
                <a:ea typeface="+mn-ea"/>
                <a:cs typeface="+mn-cs"/>
              </a:rPr>
              <a:t>TradeFast</a:t>
            </a:r>
            <a:r>
              <a:rPr lang="en-US" sz="1200" kern="1200" dirty="0" smtClean="0">
                <a:solidFill>
                  <a:schemeClr val="tx1"/>
                </a:solidFill>
                <a:effectLst/>
                <a:latin typeface="+mn-lt"/>
                <a:ea typeface="+mn-ea"/>
                <a:cs typeface="+mn-cs"/>
              </a:rPr>
              <a:t> is slow can we determine if Sally is experiencing poor performance and does this poor performance affect other groups as well.</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SteelCentral</a:t>
            </a:r>
            <a:r>
              <a:rPr lang="en-US" sz="1200" kern="1200" dirty="0" smtClean="0">
                <a:solidFill>
                  <a:schemeClr val="tx1"/>
                </a:solidFill>
                <a:effectLst/>
                <a:latin typeface="+mn-lt"/>
                <a:ea typeface="+mn-ea"/>
                <a:cs typeface="+mn-cs"/>
              </a:rPr>
              <a:t> dashboards are role-based, so an Executive may have a view of the SLA dashboard without the ability to drilldown or view other dashboards.  As a troubleshooter, I am going to start my incident triage from the SLA dashboard by drilling down into North America to see if all locations are impacted by this slowdown.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we see that all locations are impacted.  We can drilldown into the Response Time Composition Chart (RTCC) to see if the slowdown is possibly related to the network or application.</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16</a:t>
            </a:fld>
            <a:endParaRPr lang="en-US" dirty="0"/>
          </a:p>
        </p:txBody>
      </p:sp>
    </p:spTree>
    <p:extLst>
      <p:ext uri="{BB962C8B-B14F-4D97-AF65-F5344CB8AC3E}">
        <p14:creationId xmlns:p14="http://schemas.microsoft.com/office/powerpoint/2010/main" val="207326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SteelCentral</a:t>
            </a:r>
            <a:r>
              <a:rPr lang="en-US" sz="1200" kern="1200" dirty="0" smtClean="0">
                <a:solidFill>
                  <a:schemeClr val="tx1"/>
                </a:solidFill>
                <a:effectLst/>
                <a:latin typeface="+mn-lt"/>
                <a:ea typeface="+mn-ea"/>
                <a:cs typeface="+mn-cs"/>
              </a:rPr>
              <a:t> automatically analyzes application performance from all locations.  In this case, we see that most of our delay is caused Server Response Time, or, in other words, waiting on the application environment to respond to the user’s request.  This tells us we need to focus our triage efforts on the application infrastructure, so let’s drilldown into our </a:t>
            </a:r>
            <a:r>
              <a:rPr lang="en-US" sz="1200" kern="1200" dirty="0" err="1" smtClean="0">
                <a:solidFill>
                  <a:schemeClr val="tx1"/>
                </a:solidFill>
                <a:effectLst/>
                <a:latin typeface="+mn-lt"/>
                <a:ea typeface="+mn-ea"/>
                <a:cs typeface="+mn-cs"/>
              </a:rPr>
              <a:t>TradeFast</a:t>
            </a:r>
            <a:r>
              <a:rPr lang="en-US" sz="1200" kern="1200" dirty="0" smtClean="0">
                <a:solidFill>
                  <a:schemeClr val="tx1"/>
                </a:solidFill>
                <a:effectLst/>
                <a:latin typeface="+mn-lt"/>
                <a:ea typeface="+mn-ea"/>
                <a:cs typeface="+mn-cs"/>
              </a:rPr>
              <a:t> End User Experience dashboard.</a:t>
            </a:r>
          </a:p>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17</a:t>
            </a:fld>
            <a:endParaRPr lang="en-US" dirty="0"/>
          </a:p>
        </p:txBody>
      </p:sp>
    </p:spTree>
    <p:extLst>
      <p:ext uri="{BB962C8B-B14F-4D97-AF65-F5344CB8AC3E}">
        <p14:creationId xmlns:p14="http://schemas.microsoft.com/office/powerpoint/2010/main" val="108235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closing the RTCC, Right Click on North America / Open Dashboard / </a:t>
            </a:r>
            <a:r>
              <a:rPr lang="en-US" dirty="0" err="1" smtClean="0"/>
              <a:t>TradeFast</a:t>
            </a:r>
            <a:r>
              <a:rPr lang="en-US" dirty="0" smtClean="0"/>
              <a:t> EUE</a:t>
            </a:r>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18</a:t>
            </a:fld>
            <a:endParaRPr lang="en-US" dirty="0"/>
          </a:p>
        </p:txBody>
      </p:sp>
    </p:spTree>
    <p:extLst>
      <p:ext uri="{BB962C8B-B14F-4D97-AF65-F5344CB8AC3E}">
        <p14:creationId xmlns:p14="http://schemas.microsoft.com/office/powerpoint/2010/main" val="1697818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view provides us a good overview of the </a:t>
            </a:r>
            <a:r>
              <a:rPr lang="en-US" sz="1200" kern="1200" dirty="0" err="1" smtClean="0">
                <a:solidFill>
                  <a:schemeClr val="tx1"/>
                </a:solidFill>
                <a:effectLst/>
                <a:latin typeface="+mn-lt"/>
                <a:ea typeface="+mn-ea"/>
                <a:cs typeface="+mn-cs"/>
              </a:rPr>
              <a:t>TradeFast</a:t>
            </a:r>
            <a:r>
              <a:rPr lang="en-US" sz="1200" kern="1200" dirty="0" smtClean="0">
                <a:solidFill>
                  <a:schemeClr val="tx1"/>
                </a:solidFill>
                <a:effectLst/>
                <a:latin typeface="+mn-lt"/>
                <a:ea typeface="+mn-ea"/>
                <a:cs typeface="+mn-cs"/>
              </a:rPr>
              <a:t> application from the end user’s perspective.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 see the user experience from around the world, we can see response time for individual business transactions now and over time, we see the HTTP response codes, and a high level view of the infrastructure health.  </a:t>
            </a:r>
          </a:p>
          <a:p>
            <a:r>
              <a:rPr lang="en-US" sz="1200" kern="1200" dirty="0" smtClean="0">
                <a:solidFill>
                  <a:schemeClr val="tx1"/>
                </a:solidFill>
                <a:effectLst/>
                <a:latin typeface="+mn-lt"/>
                <a:ea typeface="+mn-ea"/>
                <a:cs typeface="+mn-cs"/>
              </a:rPr>
              <a:t>We also see the </a:t>
            </a:r>
            <a:r>
              <a:rPr lang="en-US" sz="1200" kern="1200" dirty="0" err="1" smtClean="0">
                <a:solidFill>
                  <a:schemeClr val="tx1"/>
                </a:solidFill>
                <a:effectLst/>
                <a:latin typeface="+mn-lt"/>
                <a:ea typeface="+mn-ea"/>
                <a:cs typeface="+mn-cs"/>
              </a:rPr>
              <a:t>Apdex</a:t>
            </a:r>
            <a:r>
              <a:rPr lang="en-US" sz="1200" kern="1200" dirty="0" smtClean="0">
                <a:solidFill>
                  <a:schemeClr val="tx1"/>
                </a:solidFill>
                <a:effectLst/>
                <a:latin typeface="+mn-lt"/>
                <a:ea typeface="+mn-ea"/>
                <a:cs typeface="+mn-cs"/>
              </a:rPr>
              <a:t> score for the </a:t>
            </a:r>
            <a:r>
              <a:rPr lang="en-US" sz="1200" kern="1200" dirty="0" err="1" smtClean="0">
                <a:solidFill>
                  <a:schemeClr val="tx1"/>
                </a:solidFill>
                <a:effectLst/>
                <a:latin typeface="+mn-lt"/>
                <a:ea typeface="+mn-ea"/>
                <a:cs typeface="+mn-cs"/>
              </a:rPr>
              <a:t>TradeFast</a:t>
            </a:r>
            <a:r>
              <a:rPr lang="en-US" sz="1200" kern="1200" dirty="0" smtClean="0">
                <a:solidFill>
                  <a:schemeClr val="tx1"/>
                </a:solidFill>
                <a:effectLst/>
                <a:latin typeface="+mn-lt"/>
                <a:ea typeface="+mn-ea"/>
                <a:cs typeface="+mn-cs"/>
              </a:rPr>
              <a:t> application.  The </a:t>
            </a:r>
            <a:r>
              <a:rPr lang="en-US" sz="1200" kern="1200" dirty="0" err="1" smtClean="0">
                <a:solidFill>
                  <a:schemeClr val="tx1"/>
                </a:solidFill>
                <a:effectLst/>
                <a:latin typeface="+mn-lt"/>
                <a:ea typeface="+mn-ea"/>
                <a:cs typeface="+mn-cs"/>
              </a:rPr>
              <a:t>Apdex</a:t>
            </a:r>
            <a:r>
              <a:rPr lang="en-US" sz="1200" kern="1200" dirty="0" smtClean="0">
                <a:solidFill>
                  <a:schemeClr val="tx1"/>
                </a:solidFill>
                <a:effectLst/>
                <a:latin typeface="+mn-lt"/>
                <a:ea typeface="+mn-ea"/>
                <a:cs typeface="+mn-cs"/>
              </a:rPr>
              <a:t> Score is an industry standard way to better understand the end user experience by giving weight to outliers that often get lost in the averages.  Understanding the outliers will help you improve performance for all.</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Apdex</a:t>
            </a:r>
            <a:r>
              <a:rPr lang="en-US" sz="1200" kern="1200" dirty="0" smtClean="0">
                <a:solidFill>
                  <a:schemeClr val="tx1"/>
                </a:solidFill>
                <a:effectLst/>
                <a:latin typeface="+mn-lt"/>
                <a:ea typeface="+mn-ea"/>
                <a:cs typeface="+mn-cs"/>
              </a:rPr>
              <a:t> Status page shows user performance and response time information from around the world.  The Response Time Status Map shows average response time.  In many cases, this view may be green or a country or two may be yellow.  Averages are good, but we need to looks beyond them to understand overall performance.  The gauge on the right shows an </a:t>
            </a:r>
            <a:r>
              <a:rPr lang="en-US" sz="1200" kern="1200" dirty="0" err="1" smtClean="0">
                <a:solidFill>
                  <a:schemeClr val="tx1"/>
                </a:solidFill>
                <a:effectLst/>
                <a:latin typeface="+mn-lt"/>
                <a:ea typeface="+mn-ea"/>
                <a:cs typeface="+mn-cs"/>
              </a:rPr>
              <a:t>Apdex</a:t>
            </a:r>
            <a:r>
              <a:rPr lang="en-US" sz="1200" kern="1200" dirty="0" smtClean="0">
                <a:solidFill>
                  <a:schemeClr val="tx1"/>
                </a:solidFill>
                <a:effectLst/>
                <a:latin typeface="+mn-lt"/>
                <a:ea typeface="+mn-ea"/>
                <a:cs typeface="+mn-cs"/>
              </a:rPr>
              <a:t> Score of .7 which tells us that we do not have a satisfactory end user experience.  This is could be caused by too many outlying poor performers which lead to abandonment and loss of sales.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this view, we see that our </a:t>
            </a:r>
            <a:r>
              <a:rPr lang="en-US" sz="1200" kern="1200" dirty="0" err="1" smtClean="0">
                <a:solidFill>
                  <a:schemeClr val="tx1"/>
                </a:solidFill>
                <a:effectLst/>
                <a:latin typeface="+mn-lt"/>
                <a:ea typeface="+mn-ea"/>
                <a:cs typeface="+mn-cs"/>
              </a:rPr>
              <a:t>Apdex</a:t>
            </a:r>
            <a:r>
              <a:rPr lang="en-US" sz="1200" kern="1200" dirty="0" smtClean="0">
                <a:solidFill>
                  <a:schemeClr val="tx1"/>
                </a:solidFill>
                <a:effectLst/>
                <a:latin typeface="+mn-lt"/>
                <a:ea typeface="+mn-ea"/>
                <a:cs typeface="+mn-cs"/>
              </a:rPr>
              <a:t> score is .6.  Not good.  The HTTP response codes tell us that almost all our pages are successfully loading, so we can rule out an unavailable app or server error, but we do notice that response time has increased over the past week and the past 30-days.  </a:t>
            </a:r>
          </a:p>
          <a:p>
            <a:r>
              <a:rPr lang="en-US" sz="1200" kern="1200" dirty="0" smtClean="0">
                <a:solidFill>
                  <a:schemeClr val="tx1"/>
                </a:solidFill>
                <a:effectLst/>
                <a:latin typeface="+mn-lt"/>
                <a:ea typeface="+mn-ea"/>
                <a:cs typeface="+mn-cs"/>
              </a:rPr>
              <a:t>Let’s see what could be causing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B39E940-AA86-4A31-9AEB-104F9633BD52}" type="slidenum">
              <a:rPr lang="en-US" smtClean="0"/>
              <a:t>19</a:t>
            </a:fld>
            <a:endParaRPr lang="en-US" dirty="0"/>
          </a:p>
        </p:txBody>
      </p:sp>
    </p:spTree>
    <p:extLst>
      <p:ext uri="{BB962C8B-B14F-4D97-AF65-F5344CB8AC3E}">
        <p14:creationId xmlns:p14="http://schemas.microsoft.com/office/powerpoint/2010/main" val="2667925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53276" y="1221258"/>
            <a:ext cx="8436736" cy="2819400"/>
          </a:xfrm>
        </p:spPr>
        <p:txBody>
          <a:bodyPr/>
          <a:lstStyle>
            <a:lvl1pPr>
              <a:lnSpc>
                <a:spcPct val="85000"/>
              </a:lnSpc>
              <a:defRPr sz="6600">
                <a:solidFill>
                  <a:schemeClr val="bg1"/>
                </a:solidFill>
              </a:defRPr>
            </a:lvl1pPr>
          </a:lstStyle>
          <a:p>
            <a:r>
              <a:rPr lang="en-US" smtClean="0"/>
              <a:t>Click to edit Master title style</a:t>
            </a:r>
            <a:endParaRPr lang="en-US" dirty="0"/>
          </a:p>
        </p:txBody>
      </p:sp>
      <p:sp>
        <p:nvSpPr>
          <p:cNvPr id="22" name="Subtitle 2"/>
          <p:cNvSpPr>
            <a:spLocks noGrp="1"/>
          </p:cNvSpPr>
          <p:nvPr>
            <p:ph type="subTitle" idx="1"/>
          </p:nvPr>
        </p:nvSpPr>
        <p:spPr bwMode="gray">
          <a:xfrm>
            <a:off x="575738" y="4703802"/>
            <a:ext cx="8532178" cy="533400"/>
          </a:xfrm>
        </p:spPr>
        <p:txBody>
          <a:bodyPr>
            <a:noAutofit/>
          </a:bodyPr>
          <a:lstStyle>
            <a:lvl1pPr marL="0" indent="0" algn="l">
              <a:buNone/>
              <a:defRPr sz="3600">
                <a:solidFill>
                  <a:schemeClr val="accent2"/>
                </a:solidFill>
              </a:defRPr>
            </a:lvl1pPr>
            <a:lvl2pPr marL="457239" indent="0" algn="ctr">
              <a:buNone/>
              <a:defRPr>
                <a:solidFill>
                  <a:schemeClr val="tx1">
                    <a:tint val="75000"/>
                  </a:schemeClr>
                </a:solidFill>
              </a:defRPr>
            </a:lvl2pPr>
            <a:lvl3pPr marL="914477" indent="0" algn="ctr">
              <a:buNone/>
              <a:defRPr>
                <a:solidFill>
                  <a:schemeClr val="tx1">
                    <a:tint val="75000"/>
                  </a:schemeClr>
                </a:solidFill>
              </a:defRPr>
            </a:lvl3pPr>
            <a:lvl4pPr marL="1371713" indent="0" algn="ctr">
              <a:buNone/>
              <a:defRPr>
                <a:solidFill>
                  <a:schemeClr val="tx1">
                    <a:tint val="75000"/>
                  </a:schemeClr>
                </a:solidFill>
              </a:defRPr>
            </a:lvl4pPr>
            <a:lvl5pPr marL="1828953" indent="0" algn="ctr">
              <a:buNone/>
              <a:defRPr>
                <a:solidFill>
                  <a:schemeClr val="tx1">
                    <a:tint val="75000"/>
                  </a:schemeClr>
                </a:solidFill>
              </a:defRPr>
            </a:lvl5pPr>
            <a:lvl6pPr marL="2286190" indent="0" algn="ctr">
              <a:buNone/>
              <a:defRPr>
                <a:solidFill>
                  <a:schemeClr val="tx1">
                    <a:tint val="75000"/>
                  </a:schemeClr>
                </a:solidFill>
              </a:defRPr>
            </a:lvl6pPr>
            <a:lvl7pPr marL="2743427" indent="0" algn="ctr">
              <a:buNone/>
              <a:defRPr>
                <a:solidFill>
                  <a:schemeClr val="tx1">
                    <a:tint val="75000"/>
                  </a:schemeClr>
                </a:solidFill>
              </a:defRPr>
            </a:lvl7pPr>
            <a:lvl8pPr marL="3200666" indent="0" algn="ctr">
              <a:buNone/>
              <a:defRPr>
                <a:solidFill>
                  <a:schemeClr val="tx1">
                    <a:tint val="75000"/>
                  </a:schemeClr>
                </a:solidFill>
              </a:defRPr>
            </a:lvl8pPr>
            <a:lvl9pPr marL="3657901" indent="0" algn="ctr">
              <a:buNone/>
              <a:defRPr>
                <a:solidFill>
                  <a:schemeClr val="tx1">
                    <a:tint val="75000"/>
                  </a:schemeClr>
                </a:solidFill>
              </a:defRPr>
            </a:lvl9pPr>
          </a:lstStyle>
          <a:p>
            <a:r>
              <a:rPr lang="en-US" smtClean="0"/>
              <a:t>Click to edit Master subtitle style</a:t>
            </a:r>
            <a:endParaRPr lang="en-US" dirty="0"/>
          </a:p>
        </p:txBody>
      </p:sp>
      <p:sp>
        <p:nvSpPr>
          <p:cNvPr id="24" name="Text Placeholder 2"/>
          <p:cNvSpPr>
            <a:spLocks noGrp="1"/>
          </p:cNvSpPr>
          <p:nvPr userDrawn="1">
            <p:ph type="body" idx="10"/>
          </p:nvPr>
        </p:nvSpPr>
        <p:spPr bwMode="gray">
          <a:xfrm>
            <a:off x="609447" y="5476101"/>
            <a:ext cx="8532971" cy="741378"/>
          </a:xfrm>
        </p:spPr>
        <p:txBody>
          <a:bodyPr anchor="t">
            <a:noAutofit/>
          </a:bodyPr>
          <a:lstStyle>
            <a:lvl1pPr marL="0" indent="0">
              <a:buNone/>
              <a:defRPr sz="2000" b="0" baseline="0">
                <a:solidFill>
                  <a:schemeClr val="accent4"/>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grpSp>
        <p:nvGrpSpPr>
          <p:cNvPr id="29" name="Group 4"/>
          <p:cNvGrpSpPr>
            <a:grpSpLocks noChangeAspect="1"/>
          </p:cNvGrpSpPr>
          <p:nvPr userDrawn="1"/>
        </p:nvGrpSpPr>
        <p:grpSpPr bwMode="auto">
          <a:xfrm>
            <a:off x="2" y="4391463"/>
            <a:ext cx="12188826" cy="113168"/>
            <a:chOff x="-889" y="2103"/>
            <a:chExt cx="9456" cy="115"/>
          </a:xfrm>
        </p:grpSpPr>
        <p:sp>
          <p:nvSpPr>
            <p:cNvPr id="30" name="Rectangle 5"/>
            <p:cNvSpPr>
              <a:spLocks noChangeArrowheads="1"/>
            </p:cNvSpPr>
            <p:nvPr userDrawn="1"/>
          </p:nvSpPr>
          <p:spPr bwMode="auto">
            <a:xfrm>
              <a:off x="-889" y="2103"/>
              <a:ext cx="5674" cy="115"/>
            </a:xfrm>
            <a:prstGeom prst="rect">
              <a:avLst/>
            </a:prstGeom>
            <a:solidFill>
              <a:schemeClr val="accent2"/>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36" name="Rectangle 6"/>
            <p:cNvSpPr>
              <a:spLocks noChangeArrowheads="1"/>
            </p:cNvSpPr>
            <p:nvPr userDrawn="1"/>
          </p:nvSpPr>
          <p:spPr bwMode="auto">
            <a:xfrm>
              <a:off x="4785" y="2103"/>
              <a:ext cx="1891" cy="115"/>
            </a:xfrm>
            <a:prstGeom prst="rect">
              <a:avLst/>
            </a:prstGeom>
            <a:solidFill>
              <a:schemeClr val="accent5"/>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37" name="Rectangle 7"/>
            <p:cNvSpPr>
              <a:spLocks noChangeArrowheads="1"/>
            </p:cNvSpPr>
            <p:nvPr userDrawn="1"/>
          </p:nvSpPr>
          <p:spPr bwMode="auto">
            <a:xfrm>
              <a:off x="6676" y="2103"/>
              <a:ext cx="1891" cy="115"/>
            </a:xfrm>
            <a:prstGeom prst="rect">
              <a:avLst/>
            </a:prstGeom>
            <a:solidFill>
              <a:schemeClr val="accent1"/>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grpSp>
      <p:sp>
        <p:nvSpPr>
          <p:cNvPr id="23" name="Picture Placeholder 5"/>
          <p:cNvSpPr>
            <a:spLocks noGrp="1"/>
          </p:cNvSpPr>
          <p:nvPr>
            <p:ph type="pic" sz="quarter" idx="11"/>
          </p:nvPr>
        </p:nvSpPr>
        <p:spPr bwMode="gray">
          <a:xfrm>
            <a:off x="0" y="0"/>
            <a:ext cx="12188825" cy="4391463"/>
          </a:xfrm>
        </p:spPr>
        <p:txBody>
          <a:bodyPr/>
          <a:lstStyle/>
          <a:p>
            <a:r>
              <a:rPr lang="en-US" smtClean="0"/>
              <a:t>Drag picture to placeholder or click icon to add</a:t>
            </a:r>
            <a:endParaRPr lang="en-US" dirty="0"/>
          </a:p>
        </p:txBody>
      </p:sp>
      <p:grpSp>
        <p:nvGrpSpPr>
          <p:cNvPr id="21" name="Group 20"/>
          <p:cNvGrpSpPr/>
          <p:nvPr userDrawn="1"/>
        </p:nvGrpSpPr>
        <p:grpSpPr bwMode="gray">
          <a:xfrm>
            <a:off x="10437812" y="5872596"/>
            <a:ext cx="1345386" cy="383030"/>
            <a:chOff x="-3205163" y="1597025"/>
            <a:chExt cx="2905125" cy="827088"/>
          </a:xfrm>
          <a:solidFill>
            <a:schemeClr val="accent1"/>
          </a:solidFill>
        </p:grpSpPr>
        <p:sp>
          <p:nvSpPr>
            <p:cNvPr id="25" name="Freeform 6"/>
            <p:cNvSpPr>
              <a:spLocks/>
            </p:cNvSpPr>
            <p:nvPr userDrawn="1"/>
          </p:nvSpPr>
          <p:spPr bwMode="gray">
            <a:xfrm>
              <a:off x="-3205163" y="1825625"/>
              <a:ext cx="273050" cy="595313"/>
            </a:xfrm>
            <a:custGeom>
              <a:avLst/>
              <a:gdLst>
                <a:gd name="T0" fmla="*/ 0 w 73"/>
                <a:gd name="T1" fmla="*/ 2 h 159"/>
                <a:gd name="T2" fmla="*/ 31 w 73"/>
                <a:gd name="T3" fmla="*/ 2 h 159"/>
                <a:gd name="T4" fmla="*/ 31 w 73"/>
                <a:gd name="T5" fmla="*/ 19 h 159"/>
                <a:gd name="T6" fmla="*/ 73 w 73"/>
                <a:gd name="T7" fmla="*/ 0 h 159"/>
                <a:gd name="T8" fmla="*/ 73 w 73"/>
                <a:gd name="T9" fmla="*/ 34 h 159"/>
                <a:gd name="T10" fmla="*/ 63 w 73"/>
                <a:gd name="T11" fmla="*/ 32 h 159"/>
                <a:gd name="T12" fmla="*/ 31 w 73"/>
                <a:gd name="T13" fmla="*/ 66 h 159"/>
                <a:gd name="T14" fmla="*/ 31 w 73"/>
                <a:gd name="T15" fmla="*/ 159 h 159"/>
                <a:gd name="T16" fmla="*/ 0 w 73"/>
                <a:gd name="T17" fmla="*/ 159 h 159"/>
                <a:gd name="T18" fmla="*/ 0 w 73"/>
                <a:gd name="T19"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59">
                  <a:moveTo>
                    <a:pt x="0" y="2"/>
                  </a:moveTo>
                  <a:cubicBezTo>
                    <a:pt x="31" y="2"/>
                    <a:pt x="31" y="2"/>
                    <a:pt x="31" y="2"/>
                  </a:cubicBezTo>
                  <a:cubicBezTo>
                    <a:pt x="31" y="19"/>
                    <a:pt x="31" y="19"/>
                    <a:pt x="31" y="19"/>
                  </a:cubicBezTo>
                  <a:cubicBezTo>
                    <a:pt x="44" y="8"/>
                    <a:pt x="55" y="0"/>
                    <a:pt x="73" y="0"/>
                  </a:cubicBezTo>
                  <a:cubicBezTo>
                    <a:pt x="73" y="34"/>
                    <a:pt x="73" y="34"/>
                    <a:pt x="73" y="34"/>
                  </a:cubicBezTo>
                  <a:cubicBezTo>
                    <a:pt x="70" y="33"/>
                    <a:pt x="67" y="32"/>
                    <a:pt x="63" y="32"/>
                  </a:cubicBezTo>
                  <a:cubicBezTo>
                    <a:pt x="50" y="32"/>
                    <a:pt x="31" y="40"/>
                    <a:pt x="31" y="66"/>
                  </a:cubicBezTo>
                  <a:cubicBezTo>
                    <a:pt x="31" y="159"/>
                    <a:pt x="31" y="159"/>
                    <a:pt x="31" y="159"/>
                  </a:cubicBezTo>
                  <a:cubicBezTo>
                    <a:pt x="0" y="159"/>
                    <a:pt x="0" y="159"/>
                    <a:pt x="0" y="159"/>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Oval 7"/>
            <p:cNvSpPr>
              <a:spLocks noChangeArrowheads="1"/>
            </p:cNvSpPr>
            <p:nvPr userDrawn="1"/>
          </p:nvSpPr>
          <p:spPr bwMode="gray">
            <a:xfrm>
              <a:off x="-2887663" y="1597025"/>
              <a:ext cx="120650" cy="1190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8"/>
            <p:cNvSpPr>
              <a:spLocks noChangeArrowheads="1"/>
            </p:cNvSpPr>
            <p:nvPr userDrawn="1"/>
          </p:nvSpPr>
          <p:spPr bwMode="gray">
            <a:xfrm>
              <a:off x="-2887663" y="1831975"/>
              <a:ext cx="120650" cy="588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9"/>
            <p:cNvSpPr>
              <a:spLocks/>
            </p:cNvSpPr>
            <p:nvPr userDrawn="1"/>
          </p:nvSpPr>
          <p:spPr bwMode="gray">
            <a:xfrm>
              <a:off x="-2722563" y="1831975"/>
              <a:ext cx="412750" cy="588963"/>
            </a:xfrm>
            <a:custGeom>
              <a:avLst/>
              <a:gdLst>
                <a:gd name="T0" fmla="*/ 163 w 260"/>
                <a:gd name="T1" fmla="*/ 371 h 371"/>
                <a:gd name="T2" fmla="*/ 97 w 260"/>
                <a:gd name="T3" fmla="*/ 371 h 371"/>
                <a:gd name="T4" fmla="*/ 0 w 260"/>
                <a:gd name="T5" fmla="*/ 0 h 371"/>
                <a:gd name="T6" fmla="*/ 81 w 260"/>
                <a:gd name="T7" fmla="*/ 0 h 371"/>
                <a:gd name="T8" fmla="*/ 130 w 260"/>
                <a:gd name="T9" fmla="*/ 236 h 371"/>
                <a:gd name="T10" fmla="*/ 130 w 260"/>
                <a:gd name="T11" fmla="*/ 236 h 371"/>
                <a:gd name="T12" fmla="*/ 180 w 260"/>
                <a:gd name="T13" fmla="*/ 0 h 371"/>
                <a:gd name="T14" fmla="*/ 260 w 260"/>
                <a:gd name="T15" fmla="*/ 0 h 371"/>
                <a:gd name="T16" fmla="*/ 163 w 260"/>
                <a:gd name="T1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71">
                  <a:moveTo>
                    <a:pt x="163" y="371"/>
                  </a:moveTo>
                  <a:lnTo>
                    <a:pt x="97" y="371"/>
                  </a:lnTo>
                  <a:lnTo>
                    <a:pt x="0" y="0"/>
                  </a:lnTo>
                  <a:lnTo>
                    <a:pt x="81" y="0"/>
                  </a:lnTo>
                  <a:lnTo>
                    <a:pt x="130" y="236"/>
                  </a:lnTo>
                  <a:lnTo>
                    <a:pt x="130" y="236"/>
                  </a:lnTo>
                  <a:lnTo>
                    <a:pt x="180" y="0"/>
                  </a:lnTo>
                  <a:lnTo>
                    <a:pt x="260" y="0"/>
                  </a:lnTo>
                  <a:lnTo>
                    <a:pt x="163"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0"/>
            <p:cNvSpPr>
              <a:spLocks noEditPoints="1"/>
            </p:cNvSpPr>
            <p:nvPr userDrawn="1"/>
          </p:nvSpPr>
          <p:spPr bwMode="gray">
            <a:xfrm>
              <a:off x="-2298701" y="1825625"/>
              <a:ext cx="349250" cy="598488"/>
            </a:xfrm>
            <a:custGeom>
              <a:avLst/>
              <a:gdLst>
                <a:gd name="T0" fmla="*/ 31 w 93"/>
                <a:gd name="T1" fmla="*/ 68 h 160"/>
                <a:gd name="T2" fmla="*/ 62 w 93"/>
                <a:gd name="T3" fmla="*/ 68 h 160"/>
                <a:gd name="T4" fmla="*/ 62 w 93"/>
                <a:gd name="T5" fmla="*/ 50 h 160"/>
                <a:gd name="T6" fmla="*/ 46 w 93"/>
                <a:gd name="T7" fmla="*/ 32 h 160"/>
                <a:gd name="T8" fmla="*/ 31 w 93"/>
                <a:gd name="T9" fmla="*/ 50 h 160"/>
                <a:gd name="T10" fmla="*/ 31 w 93"/>
                <a:gd name="T11" fmla="*/ 68 h 160"/>
                <a:gd name="T12" fmla="*/ 31 w 93"/>
                <a:gd name="T13" fmla="*/ 92 h 160"/>
                <a:gd name="T14" fmla="*/ 31 w 93"/>
                <a:gd name="T15" fmla="*/ 114 h 160"/>
                <a:gd name="T16" fmla="*/ 46 w 93"/>
                <a:gd name="T17" fmla="*/ 129 h 160"/>
                <a:gd name="T18" fmla="*/ 62 w 93"/>
                <a:gd name="T19" fmla="*/ 113 h 160"/>
                <a:gd name="T20" fmla="*/ 93 w 93"/>
                <a:gd name="T21" fmla="*/ 113 h 160"/>
                <a:gd name="T22" fmla="*/ 81 w 93"/>
                <a:gd name="T23" fmla="*/ 147 h 160"/>
                <a:gd name="T24" fmla="*/ 46 w 93"/>
                <a:gd name="T25" fmla="*/ 160 h 160"/>
                <a:gd name="T26" fmla="*/ 5 w 93"/>
                <a:gd name="T27" fmla="*/ 138 h 160"/>
                <a:gd name="T28" fmla="*/ 0 w 93"/>
                <a:gd name="T29" fmla="*/ 106 h 160"/>
                <a:gd name="T30" fmla="*/ 0 w 93"/>
                <a:gd name="T31" fmla="*/ 55 h 160"/>
                <a:gd name="T32" fmla="*/ 5 w 93"/>
                <a:gd name="T33" fmla="*/ 23 h 160"/>
                <a:gd name="T34" fmla="*/ 46 w 93"/>
                <a:gd name="T35" fmla="*/ 0 h 160"/>
                <a:gd name="T36" fmla="*/ 93 w 93"/>
                <a:gd name="T37" fmla="*/ 49 h 160"/>
                <a:gd name="T38" fmla="*/ 93 w 93"/>
                <a:gd name="T39" fmla="*/ 92 h 160"/>
                <a:gd name="T40" fmla="*/ 31 w 93"/>
                <a:gd name="T4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60">
                  <a:moveTo>
                    <a:pt x="31" y="68"/>
                  </a:moveTo>
                  <a:cubicBezTo>
                    <a:pt x="62" y="68"/>
                    <a:pt x="62" y="68"/>
                    <a:pt x="62" y="68"/>
                  </a:cubicBezTo>
                  <a:cubicBezTo>
                    <a:pt x="62" y="50"/>
                    <a:pt x="62" y="50"/>
                    <a:pt x="62" y="50"/>
                  </a:cubicBezTo>
                  <a:cubicBezTo>
                    <a:pt x="62" y="38"/>
                    <a:pt x="56" y="32"/>
                    <a:pt x="46" y="32"/>
                  </a:cubicBezTo>
                  <a:cubicBezTo>
                    <a:pt x="37" y="32"/>
                    <a:pt x="31" y="38"/>
                    <a:pt x="31" y="50"/>
                  </a:cubicBezTo>
                  <a:lnTo>
                    <a:pt x="31" y="68"/>
                  </a:lnTo>
                  <a:close/>
                  <a:moveTo>
                    <a:pt x="31" y="92"/>
                  </a:moveTo>
                  <a:cubicBezTo>
                    <a:pt x="31" y="114"/>
                    <a:pt x="31" y="114"/>
                    <a:pt x="31" y="114"/>
                  </a:cubicBezTo>
                  <a:cubicBezTo>
                    <a:pt x="31" y="123"/>
                    <a:pt x="37" y="129"/>
                    <a:pt x="46" y="129"/>
                  </a:cubicBezTo>
                  <a:cubicBezTo>
                    <a:pt x="58" y="129"/>
                    <a:pt x="61" y="120"/>
                    <a:pt x="62" y="113"/>
                  </a:cubicBezTo>
                  <a:cubicBezTo>
                    <a:pt x="93" y="113"/>
                    <a:pt x="93" y="113"/>
                    <a:pt x="93" y="113"/>
                  </a:cubicBezTo>
                  <a:cubicBezTo>
                    <a:pt x="93" y="126"/>
                    <a:pt x="89" y="138"/>
                    <a:pt x="81" y="147"/>
                  </a:cubicBezTo>
                  <a:cubicBezTo>
                    <a:pt x="72" y="155"/>
                    <a:pt x="61" y="160"/>
                    <a:pt x="46" y="160"/>
                  </a:cubicBezTo>
                  <a:cubicBezTo>
                    <a:pt x="27" y="160"/>
                    <a:pt x="13" y="151"/>
                    <a:pt x="5" y="138"/>
                  </a:cubicBezTo>
                  <a:cubicBezTo>
                    <a:pt x="1" y="130"/>
                    <a:pt x="0" y="119"/>
                    <a:pt x="0" y="106"/>
                  </a:cubicBezTo>
                  <a:cubicBezTo>
                    <a:pt x="0" y="55"/>
                    <a:pt x="0" y="55"/>
                    <a:pt x="0" y="55"/>
                  </a:cubicBezTo>
                  <a:cubicBezTo>
                    <a:pt x="0" y="42"/>
                    <a:pt x="1" y="31"/>
                    <a:pt x="5" y="23"/>
                  </a:cubicBezTo>
                  <a:cubicBezTo>
                    <a:pt x="13" y="9"/>
                    <a:pt x="27" y="0"/>
                    <a:pt x="46" y="0"/>
                  </a:cubicBezTo>
                  <a:cubicBezTo>
                    <a:pt x="75" y="0"/>
                    <a:pt x="93" y="22"/>
                    <a:pt x="93" y="49"/>
                  </a:cubicBezTo>
                  <a:cubicBezTo>
                    <a:pt x="93" y="92"/>
                    <a:pt x="93" y="92"/>
                    <a:pt x="93" y="92"/>
                  </a:cubicBezTo>
                  <a:lnTo>
                    <a:pt x="31"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1"/>
            <p:cNvSpPr>
              <a:spLocks/>
            </p:cNvSpPr>
            <p:nvPr userDrawn="1"/>
          </p:nvSpPr>
          <p:spPr bwMode="gray">
            <a:xfrm>
              <a:off x="-1900238" y="1825625"/>
              <a:ext cx="273050" cy="595313"/>
            </a:xfrm>
            <a:custGeom>
              <a:avLst/>
              <a:gdLst>
                <a:gd name="T0" fmla="*/ 0 w 73"/>
                <a:gd name="T1" fmla="*/ 2 h 159"/>
                <a:gd name="T2" fmla="*/ 32 w 73"/>
                <a:gd name="T3" fmla="*/ 2 h 159"/>
                <a:gd name="T4" fmla="*/ 32 w 73"/>
                <a:gd name="T5" fmla="*/ 19 h 159"/>
                <a:gd name="T6" fmla="*/ 73 w 73"/>
                <a:gd name="T7" fmla="*/ 0 h 159"/>
                <a:gd name="T8" fmla="*/ 73 w 73"/>
                <a:gd name="T9" fmla="*/ 34 h 159"/>
                <a:gd name="T10" fmla="*/ 64 w 73"/>
                <a:gd name="T11" fmla="*/ 32 h 159"/>
                <a:gd name="T12" fmla="*/ 32 w 73"/>
                <a:gd name="T13" fmla="*/ 66 h 159"/>
                <a:gd name="T14" fmla="*/ 32 w 73"/>
                <a:gd name="T15" fmla="*/ 159 h 159"/>
                <a:gd name="T16" fmla="*/ 0 w 73"/>
                <a:gd name="T17" fmla="*/ 159 h 159"/>
                <a:gd name="T18" fmla="*/ 0 w 73"/>
                <a:gd name="T19"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59">
                  <a:moveTo>
                    <a:pt x="0" y="2"/>
                  </a:moveTo>
                  <a:cubicBezTo>
                    <a:pt x="32" y="2"/>
                    <a:pt x="32" y="2"/>
                    <a:pt x="32" y="2"/>
                  </a:cubicBezTo>
                  <a:cubicBezTo>
                    <a:pt x="32" y="19"/>
                    <a:pt x="32" y="19"/>
                    <a:pt x="32" y="19"/>
                  </a:cubicBezTo>
                  <a:cubicBezTo>
                    <a:pt x="44" y="8"/>
                    <a:pt x="55" y="0"/>
                    <a:pt x="73" y="0"/>
                  </a:cubicBezTo>
                  <a:cubicBezTo>
                    <a:pt x="73" y="34"/>
                    <a:pt x="73" y="34"/>
                    <a:pt x="73" y="34"/>
                  </a:cubicBezTo>
                  <a:cubicBezTo>
                    <a:pt x="70" y="33"/>
                    <a:pt x="67" y="32"/>
                    <a:pt x="64" y="32"/>
                  </a:cubicBezTo>
                  <a:cubicBezTo>
                    <a:pt x="50" y="32"/>
                    <a:pt x="32" y="40"/>
                    <a:pt x="32" y="66"/>
                  </a:cubicBezTo>
                  <a:cubicBezTo>
                    <a:pt x="32" y="159"/>
                    <a:pt x="32" y="159"/>
                    <a:pt x="32" y="159"/>
                  </a:cubicBezTo>
                  <a:cubicBezTo>
                    <a:pt x="0" y="159"/>
                    <a:pt x="0" y="159"/>
                    <a:pt x="0" y="159"/>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12"/>
            <p:cNvSpPr>
              <a:spLocks noEditPoints="1"/>
            </p:cNvSpPr>
            <p:nvPr userDrawn="1"/>
          </p:nvSpPr>
          <p:spPr bwMode="gray">
            <a:xfrm>
              <a:off x="-1577976" y="1597025"/>
              <a:ext cx="352425" cy="827088"/>
            </a:xfrm>
            <a:custGeom>
              <a:avLst/>
              <a:gdLst>
                <a:gd name="T0" fmla="*/ 62 w 94"/>
                <a:gd name="T1" fmla="*/ 111 h 221"/>
                <a:gd name="T2" fmla="*/ 47 w 94"/>
                <a:gd name="T3" fmla="*/ 93 h 221"/>
                <a:gd name="T4" fmla="*/ 31 w 94"/>
                <a:gd name="T5" fmla="*/ 110 h 221"/>
                <a:gd name="T6" fmla="*/ 31 w 94"/>
                <a:gd name="T7" fmla="*/ 171 h 221"/>
                <a:gd name="T8" fmla="*/ 47 w 94"/>
                <a:gd name="T9" fmla="*/ 190 h 221"/>
                <a:gd name="T10" fmla="*/ 62 w 94"/>
                <a:gd name="T11" fmla="*/ 169 h 221"/>
                <a:gd name="T12" fmla="*/ 62 w 94"/>
                <a:gd name="T13" fmla="*/ 111 h 221"/>
                <a:gd name="T14" fmla="*/ 0 w 94"/>
                <a:gd name="T15" fmla="*/ 0 h 221"/>
                <a:gd name="T16" fmla="*/ 31 w 94"/>
                <a:gd name="T17" fmla="*/ 0 h 221"/>
                <a:gd name="T18" fmla="*/ 31 w 94"/>
                <a:gd name="T19" fmla="*/ 77 h 221"/>
                <a:gd name="T20" fmla="*/ 32 w 94"/>
                <a:gd name="T21" fmla="*/ 77 h 221"/>
                <a:gd name="T22" fmla="*/ 61 w 94"/>
                <a:gd name="T23" fmla="*/ 61 h 221"/>
                <a:gd name="T24" fmla="*/ 89 w 94"/>
                <a:gd name="T25" fmla="*/ 76 h 221"/>
                <a:gd name="T26" fmla="*/ 94 w 94"/>
                <a:gd name="T27" fmla="*/ 114 h 221"/>
                <a:gd name="T28" fmla="*/ 94 w 94"/>
                <a:gd name="T29" fmla="*/ 173 h 221"/>
                <a:gd name="T30" fmla="*/ 88 w 94"/>
                <a:gd name="T31" fmla="*/ 207 h 221"/>
                <a:gd name="T32" fmla="*/ 61 w 94"/>
                <a:gd name="T33" fmla="*/ 221 h 221"/>
                <a:gd name="T34" fmla="*/ 31 w 94"/>
                <a:gd name="T35" fmla="*/ 205 h 221"/>
                <a:gd name="T36" fmla="*/ 31 w 94"/>
                <a:gd name="T37" fmla="*/ 220 h 221"/>
                <a:gd name="T38" fmla="*/ 0 w 94"/>
                <a:gd name="T39" fmla="*/ 220 h 221"/>
                <a:gd name="T40" fmla="*/ 0 w 94"/>
                <a:gd name="T4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221">
                  <a:moveTo>
                    <a:pt x="62" y="111"/>
                  </a:moveTo>
                  <a:cubicBezTo>
                    <a:pt x="62" y="102"/>
                    <a:pt x="59" y="93"/>
                    <a:pt x="47" y="93"/>
                  </a:cubicBezTo>
                  <a:cubicBezTo>
                    <a:pt x="38" y="93"/>
                    <a:pt x="31" y="100"/>
                    <a:pt x="31" y="110"/>
                  </a:cubicBezTo>
                  <a:cubicBezTo>
                    <a:pt x="31" y="171"/>
                    <a:pt x="31" y="171"/>
                    <a:pt x="31" y="171"/>
                  </a:cubicBezTo>
                  <a:cubicBezTo>
                    <a:pt x="31" y="182"/>
                    <a:pt x="37" y="190"/>
                    <a:pt x="47" y="190"/>
                  </a:cubicBezTo>
                  <a:cubicBezTo>
                    <a:pt x="58" y="190"/>
                    <a:pt x="62" y="181"/>
                    <a:pt x="62" y="169"/>
                  </a:cubicBezTo>
                  <a:lnTo>
                    <a:pt x="62" y="111"/>
                  </a:lnTo>
                  <a:close/>
                  <a:moveTo>
                    <a:pt x="0" y="0"/>
                  </a:moveTo>
                  <a:cubicBezTo>
                    <a:pt x="31" y="0"/>
                    <a:pt x="31" y="0"/>
                    <a:pt x="31" y="0"/>
                  </a:cubicBezTo>
                  <a:cubicBezTo>
                    <a:pt x="31" y="77"/>
                    <a:pt x="31" y="77"/>
                    <a:pt x="31" y="77"/>
                  </a:cubicBezTo>
                  <a:cubicBezTo>
                    <a:pt x="32" y="77"/>
                    <a:pt x="32" y="77"/>
                    <a:pt x="32" y="77"/>
                  </a:cubicBezTo>
                  <a:cubicBezTo>
                    <a:pt x="39" y="67"/>
                    <a:pt x="48" y="61"/>
                    <a:pt x="61" y="61"/>
                  </a:cubicBezTo>
                  <a:cubicBezTo>
                    <a:pt x="76" y="61"/>
                    <a:pt x="84" y="67"/>
                    <a:pt x="89" y="76"/>
                  </a:cubicBezTo>
                  <a:cubicBezTo>
                    <a:pt x="93" y="82"/>
                    <a:pt x="94" y="91"/>
                    <a:pt x="94" y="114"/>
                  </a:cubicBezTo>
                  <a:cubicBezTo>
                    <a:pt x="94" y="173"/>
                    <a:pt x="94" y="173"/>
                    <a:pt x="94" y="173"/>
                  </a:cubicBezTo>
                  <a:cubicBezTo>
                    <a:pt x="94" y="190"/>
                    <a:pt x="92" y="200"/>
                    <a:pt x="88" y="207"/>
                  </a:cubicBezTo>
                  <a:cubicBezTo>
                    <a:pt x="83" y="217"/>
                    <a:pt x="74" y="221"/>
                    <a:pt x="61" y="221"/>
                  </a:cubicBezTo>
                  <a:cubicBezTo>
                    <a:pt x="45" y="221"/>
                    <a:pt x="39" y="214"/>
                    <a:pt x="31" y="205"/>
                  </a:cubicBezTo>
                  <a:cubicBezTo>
                    <a:pt x="31" y="220"/>
                    <a:pt x="31" y="220"/>
                    <a:pt x="31" y="220"/>
                  </a:cubicBezTo>
                  <a:cubicBezTo>
                    <a:pt x="0" y="220"/>
                    <a:pt x="0" y="220"/>
                    <a:pt x="0" y="22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13"/>
            <p:cNvSpPr>
              <a:spLocks noEditPoints="1"/>
            </p:cNvSpPr>
            <p:nvPr userDrawn="1"/>
          </p:nvSpPr>
          <p:spPr bwMode="gray">
            <a:xfrm>
              <a:off x="-1181101" y="1825625"/>
              <a:ext cx="352425" cy="598488"/>
            </a:xfrm>
            <a:custGeom>
              <a:avLst/>
              <a:gdLst>
                <a:gd name="T0" fmla="*/ 32 w 94"/>
                <a:gd name="T1" fmla="*/ 68 h 160"/>
                <a:gd name="T2" fmla="*/ 63 w 94"/>
                <a:gd name="T3" fmla="*/ 68 h 160"/>
                <a:gd name="T4" fmla="*/ 63 w 94"/>
                <a:gd name="T5" fmla="*/ 50 h 160"/>
                <a:gd name="T6" fmla="*/ 47 w 94"/>
                <a:gd name="T7" fmla="*/ 32 h 160"/>
                <a:gd name="T8" fmla="*/ 32 w 94"/>
                <a:gd name="T9" fmla="*/ 50 h 160"/>
                <a:gd name="T10" fmla="*/ 32 w 94"/>
                <a:gd name="T11" fmla="*/ 68 h 160"/>
                <a:gd name="T12" fmla="*/ 32 w 94"/>
                <a:gd name="T13" fmla="*/ 92 h 160"/>
                <a:gd name="T14" fmla="*/ 32 w 94"/>
                <a:gd name="T15" fmla="*/ 114 h 160"/>
                <a:gd name="T16" fmla="*/ 47 w 94"/>
                <a:gd name="T17" fmla="*/ 129 h 160"/>
                <a:gd name="T18" fmla="*/ 63 w 94"/>
                <a:gd name="T19" fmla="*/ 113 h 160"/>
                <a:gd name="T20" fmla="*/ 94 w 94"/>
                <a:gd name="T21" fmla="*/ 113 h 160"/>
                <a:gd name="T22" fmla="*/ 81 w 94"/>
                <a:gd name="T23" fmla="*/ 147 h 160"/>
                <a:gd name="T24" fmla="*/ 47 w 94"/>
                <a:gd name="T25" fmla="*/ 160 h 160"/>
                <a:gd name="T26" fmla="*/ 6 w 94"/>
                <a:gd name="T27" fmla="*/ 138 h 160"/>
                <a:gd name="T28" fmla="*/ 0 w 94"/>
                <a:gd name="T29" fmla="*/ 106 h 160"/>
                <a:gd name="T30" fmla="*/ 0 w 94"/>
                <a:gd name="T31" fmla="*/ 55 h 160"/>
                <a:gd name="T32" fmla="*/ 6 w 94"/>
                <a:gd name="T33" fmla="*/ 23 h 160"/>
                <a:gd name="T34" fmla="*/ 47 w 94"/>
                <a:gd name="T35" fmla="*/ 0 h 160"/>
                <a:gd name="T36" fmla="*/ 94 w 94"/>
                <a:gd name="T37" fmla="*/ 49 h 160"/>
                <a:gd name="T38" fmla="*/ 94 w 94"/>
                <a:gd name="T39" fmla="*/ 92 h 160"/>
                <a:gd name="T40" fmla="*/ 32 w 94"/>
                <a:gd name="T4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60">
                  <a:moveTo>
                    <a:pt x="32" y="68"/>
                  </a:moveTo>
                  <a:cubicBezTo>
                    <a:pt x="63" y="68"/>
                    <a:pt x="63" y="68"/>
                    <a:pt x="63" y="68"/>
                  </a:cubicBezTo>
                  <a:cubicBezTo>
                    <a:pt x="63" y="50"/>
                    <a:pt x="63" y="50"/>
                    <a:pt x="63" y="50"/>
                  </a:cubicBezTo>
                  <a:cubicBezTo>
                    <a:pt x="63" y="38"/>
                    <a:pt x="57" y="32"/>
                    <a:pt x="47" y="32"/>
                  </a:cubicBezTo>
                  <a:cubicBezTo>
                    <a:pt x="38" y="32"/>
                    <a:pt x="32" y="38"/>
                    <a:pt x="32" y="50"/>
                  </a:cubicBezTo>
                  <a:lnTo>
                    <a:pt x="32" y="68"/>
                  </a:lnTo>
                  <a:close/>
                  <a:moveTo>
                    <a:pt x="32" y="92"/>
                  </a:moveTo>
                  <a:cubicBezTo>
                    <a:pt x="32" y="114"/>
                    <a:pt x="32" y="114"/>
                    <a:pt x="32" y="114"/>
                  </a:cubicBezTo>
                  <a:cubicBezTo>
                    <a:pt x="32" y="123"/>
                    <a:pt x="38" y="129"/>
                    <a:pt x="47" y="129"/>
                  </a:cubicBezTo>
                  <a:cubicBezTo>
                    <a:pt x="59" y="129"/>
                    <a:pt x="62" y="120"/>
                    <a:pt x="63" y="113"/>
                  </a:cubicBezTo>
                  <a:cubicBezTo>
                    <a:pt x="94" y="113"/>
                    <a:pt x="94" y="113"/>
                    <a:pt x="94" y="113"/>
                  </a:cubicBezTo>
                  <a:cubicBezTo>
                    <a:pt x="94" y="126"/>
                    <a:pt x="89" y="138"/>
                    <a:pt x="81" y="147"/>
                  </a:cubicBezTo>
                  <a:cubicBezTo>
                    <a:pt x="73" y="155"/>
                    <a:pt x="62" y="160"/>
                    <a:pt x="47" y="160"/>
                  </a:cubicBezTo>
                  <a:cubicBezTo>
                    <a:pt x="28" y="160"/>
                    <a:pt x="14" y="151"/>
                    <a:pt x="6" y="138"/>
                  </a:cubicBezTo>
                  <a:cubicBezTo>
                    <a:pt x="2" y="130"/>
                    <a:pt x="0" y="119"/>
                    <a:pt x="0" y="106"/>
                  </a:cubicBezTo>
                  <a:cubicBezTo>
                    <a:pt x="0" y="55"/>
                    <a:pt x="0" y="55"/>
                    <a:pt x="0" y="55"/>
                  </a:cubicBezTo>
                  <a:cubicBezTo>
                    <a:pt x="0" y="42"/>
                    <a:pt x="2" y="31"/>
                    <a:pt x="6" y="23"/>
                  </a:cubicBezTo>
                  <a:cubicBezTo>
                    <a:pt x="14" y="9"/>
                    <a:pt x="28" y="0"/>
                    <a:pt x="47" y="0"/>
                  </a:cubicBezTo>
                  <a:cubicBezTo>
                    <a:pt x="76" y="0"/>
                    <a:pt x="94" y="22"/>
                    <a:pt x="94" y="49"/>
                  </a:cubicBezTo>
                  <a:cubicBezTo>
                    <a:pt x="94" y="92"/>
                    <a:pt x="94" y="92"/>
                    <a:pt x="94" y="92"/>
                  </a:cubicBezTo>
                  <a:lnTo>
                    <a:pt x="3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14"/>
            <p:cNvSpPr>
              <a:spLocks noEditPoints="1"/>
            </p:cNvSpPr>
            <p:nvPr userDrawn="1"/>
          </p:nvSpPr>
          <p:spPr bwMode="gray">
            <a:xfrm>
              <a:off x="-779463" y="1597025"/>
              <a:ext cx="352425" cy="827088"/>
            </a:xfrm>
            <a:custGeom>
              <a:avLst/>
              <a:gdLst>
                <a:gd name="T0" fmla="*/ 31 w 94"/>
                <a:gd name="T1" fmla="*/ 169 h 221"/>
                <a:gd name="T2" fmla="*/ 47 w 94"/>
                <a:gd name="T3" fmla="*/ 190 h 221"/>
                <a:gd name="T4" fmla="*/ 62 w 94"/>
                <a:gd name="T5" fmla="*/ 171 h 221"/>
                <a:gd name="T6" fmla="*/ 62 w 94"/>
                <a:gd name="T7" fmla="*/ 110 h 221"/>
                <a:gd name="T8" fmla="*/ 47 w 94"/>
                <a:gd name="T9" fmla="*/ 93 h 221"/>
                <a:gd name="T10" fmla="*/ 31 w 94"/>
                <a:gd name="T11" fmla="*/ 111 h 221"/>
                <a:gd name="T12" fmla="*/ 31 w 94"/>
                <a:gd name="T13" fmla="*/ 169 h 221"/>
                <a:gd name="T14" fmla="*/ 62 w 94"/>
                <a:gd name="T15" fmla="*/ 205 h 221"/>
                <a:gd name="T16" fmla="*/ 33 w 94"/>
                <a:gd name="T17" fmla="*/ 221 h 221"/>
                <a:gd name="T18" fmla="*/ 5 w 94"/>
                <a:gd name="T19" fmla="*/ 207 h 221"/>
                <a:gd name="T20" fmla="*/ 0 w 94"/>
                <a:gd name="T21" fmla="*/ 173 h 221"/>
                <a:gd name="T22" fmla="*/ 0 w 94"/>
                <a:gd name="T23" fmla="*/ 114 h 221"/>
                <a:gd name="T24" fmla="*/ 5 w 94"/>
                <a:gd name="T25" fmla="*/ 76 h 221"/>
                <a:gd name="T26" fmla="*/ 33 w 94"/>
                <a:gd name="T27" fmla="*/ 61 h 221"/>
                <a:gd name="T28" fmla="*/ 62 w 94"/>
                <a:gd name="T29" fmla="*/ 77 h 221"/>
                <a:gd name="T30" fmla="*/ 62 w 94"/>
                <a:gd name="T31" fmla="*/ 77 h 221"/>
                <a:gd name="T32" fmla="*/ 62 w 94"/>
                <a:gd name="T33" fmla="*/ 0 h 221"/>
                <a:gd name="T34" fmla="*/ 94 w 94"/>
                <a:gd name="T35" fmla="*/ 0 h 221"/>
                <a:gd name="T36" fmla="*/ 94 w 94"/>
                <a:gd name="T37" fmla="*/ 220 h 221"/>
                <a:gd name="T38" fmla="*/ 62 w 94"/>
                <a:gd name="T39" fmla="*/ 220 h 221"/>
                <a:gd name="T40" fmla="*/ 62 w 94"/>
                <a:gd name="T41" fmla="*/ 20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221">
                  <a:moveTo>
                    <a:pt x="31" y="169"/>
                  </a:moveTo>
                  <a:cubicBezTo>
                    <a:pt x="31" y="181"/>
                    <a:pt x="36" y="190"/>
                    <a:pt x="47" y="190"/>
                  </a:cubicBezTo>
                  <a:cubicBezTo>
                    <a:pt x="56" y="190"/>
                    <a:pt x="62" y="182"/>
                    <a:pt x="62" y="171"/>
                  </a:cubicBezTo>
                  <a:cubicBezTo>
                    <a:pt x="62" y="110"/>
                    <a:pt x="62" y="110"/>
                    <a:pt x="62" y="110"/>
                  </a:cubicBezTo>
                  <a:cubicBezTo>
                    <a:pt x="62" y="100"/>
                    <a:pt x="56" y="93"/>
                    <a:pt x="47" y="93"/>
                  </a:cubicBezTo>
                  <a:cubicBezTo>
                    <a:pt x="35" y="93"/>
                    <a:pt x="31" y="102"/>
                    <a:pt x="31" y="111"/>
                  </a:cubicBezTo>
                  <a:lnTo>
                    <a:pt x="31" y="169"/>
                  </a:lnTo>
                  <a:close/>
                  <a:moveTo>
                    <a:pt x="62" y="205"/>
                  </a:moveTo>
                  <a:cubicBezTo>
                    <a:pt x="54" y="214"/>
                    <a:pt x="48" y="221"/>
                    <a:pt x="33" y="221"/>
                  </a:cubicBezTo>
                  <a:cubicBezTo>
                    <a:pt x="20" y="221"/>
                    <a:pt x="11" y="217"/>
                    <a:pt x="5" y="207"/>
                  </a:cubicBezTo>
                  <a:cubicBezTo>
                    <a:pt x="1" y="200"/>
                    <a:pt x="0" y="190"/>
                    <a:pt x="0" y="173"/>
                  </a:cubicBezTo>
                  <a:cubicBezTo>
                    <a:pt x="0" y="114"/>
                    <a:pt x="0" y="114"/>
                    <a:pt x="0" y="114"/>
                  </a:cubicBezTo>
                  <a:cubicBezTo>
                    <a:pt x="0" y="91"/>
                    <a:pt x="1" y="82"/>
                    <a:pt x="5" y="76"/>
                  </a:cubicBezTo>
                  <a:cubicBezTo>
                    <a:pt x="10" y="67"/>
                    <a:pt x="18" y="61"/>
                    <a:pt x="33" y="61"/>
                  </a:cubicBezTo>
                  <a:cubicBezTo>
                    <a:pt x="45" y="61"/>
                    <a:pt x="55" y="67"/>
                    <a:pt x="62" y="77"/>
                  </a:cubicBezTo>
                  <a:cubicBezTo>
                    <a:pt x="62" y="77"/>
                    <a:pt x="62" y="77"/>
                    <a:pt x="62" y="77"/>
                  </a:cubicBezTo>
                  <a:cubicBezTo>
                    <a:pt x="62" y="0"/>
                    <a:pt x="62" y="0"/>
                    <a:pt x="62" y="0"/>
                  </a:cubicBezTo>
                  <a:cubicBezTo>
                    <a:pt x="94" y="0"/>
                    <a:pt x="94" y="0"/>
                    <a:pt x="94" y="0"/>
                  </a:cubicBezTo>
                  <a:cubicBezTo>
                    <a:pt x="94" y="220"/>
                    <a:pt x="94" y="220"/>
                    <a:pt x="94" y="220"/>
                  </a:cubicBezTo>
                  <a:cubicBezTo>
                    <a:pt x="62" y="220"/>
                    <a:pt x="62" y="220"/>
                    <a:pt x="62" y="220"/>
                  </a:cubicBezTo>
                  <a:lnTo>
                    <a:pt x="6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15"/>
            <p:cNvSpPr>
              <a:spLocks noEditPoints="1"/>
            </p:cNvSpPr>
            <p:nvPr userDrawn="1"/>
          </p:nvSpPr>
          <p:spPr bwMode="gray">
            <a:xfrm>
              <a:off x="-404813" y="1597025"/>
              <a:ext cx="104775" cy="104775"/>
            </a:xfrm>
            <a:custGeom>
              <a:avLst/>
              <a:gdLst>
                <a:gd name="T0" fmla="*/ 0 w 28"/>
                <a:gd name="T1" fmla="*/ 14 h 28"/>
                <a:gd name="T2" fmla="*/ 14 w 28"/>
                <a:gd name="T3" fmla="*/ 28 h 28"/>
                <a:gd name="T4" fmla="*/ 28 w 28"/>
                <a:gd name="T5" fmla="*/ 14 h 28"/>
                <a:gd name="T6" fmla="*/ 14 w 28"/>
                <a:gd name="T7" fmla="*/ 0 h 28"/>
                <a:gd name="T8" fmla="*/ 0 w 28"/>
                <a:gd name="T9" fmla="*/ 14 h 28"/>
                <a:gd name="T10" fmla="*/ 25 w 28"/>
                <a:gd name="T11" fmla="*/ 14 h 28"/>
                <a:gd name="T12" fmla="*/ 14 w 28"/>
                <a:gd name="T13" fmla="*/ 26 h 28"/>
                <a:gd name="T14" fmla="*/ 2 w 28"/>
                <a:gd name="T15" fmla="*/ 14 h 28"/>
                <a:gd name="T16" fmla="*/ 14 w 28"/>
                <a:gd name="T17" fmla="*/ 2 h 28"/>
                <a:gd name="T18" fmla="*/ 25 w 28"/>
                <a:gd name="T19" fmla="*/ 14 h 28"/>
                <a:gd name="T20" fmla="*/ 8 w 28"/>
                <a:gd name="T21" fmla="*/ 22 h 28"/>
                <a:gd name="T22" fmla="*/ 11 w 28"/>
                <a:gd name="T23" fmla="*/ 22 h 28"/>
                <a:gd name="T24" fmla="*/ 11 w 28"/>
                <a:gd name="T25" fmla="*/ 15 h 28"/>
                <a:gd name="T26" fmla="*/ 13 w 28"/>
                <a:gd name="T27" fmla="*/ 15 h 28"/>
                <a:gd name="T28" fmla="*/ 18 w 28"/>
                <a:gd name="T29" fmla="*/ 22 h 28"/>
                <a:gd name="T30" fmla="*/ 21 w 28"/>
                <a:gd name="T31" fmla="*/ 22 h 28"/>
                <a:gd name="T32" fmla="*/ 16 w 28"/>
                <a:gd name="T33" fmla="*/ 15 h 28"/>
                <a:gd name="T34" fmla="*/ 20 w 28"/>
                <a:gd name="T35" fmla="*/ 10 h 28"/>
                <a:gd name="T36" fmla="*/ 15 w 28"/>
                <a:gd name="T37" fmla="*/ 6 h 28"/>
                <a:gd name="T38" fmla="*/ 8 w 28"/>
                <a:gd name="T39" fmla="*/ 6 h 28"/>
                <a:gd name="T40" fmla="*/ 8 w 28"/>
                <a:gd name="T41" fmla="*/ 22 h 28"/>
                <a:gd name="T42" fmla="*/ 11 w 28"/>
                <a:gd name="T43" fmla="*/ 8 h 28"/>
                <a:gd name="T44" fmla="*/ 15 w 28"/>
                <a:gd name="T45" fmla="*/ 8 h 28"/>
                <a:gd name="T46" fmla="*/ 18 w 28"/>
                <a:gd name="T47" fmla="*/ 10 h 28"/>
                <a:gd name="T48" fmla="*/ 14 w 28"/>
                <a:gd name="T49" fmla="*/ 13 h 28"/>
                <a:gd name="T50" fmla="*/ 11 w 28"/>
                <a:gd name="T51" fmla="*/ 13 h 28"/>
                <a:gd name="T52" fmla="*/ 11 w 28"/>
                <a:gd name="T5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8">
                  <a:moveTo>
                    <a:pt x="0" y="14"/>
                  </a:moveTo>
                  <a:cubicBezTo>
                    <a:pt x="0" y="22"/>
                    <a:pt x="6" y="28"/>
                    <a:pt x="14" y="28"/>
                  </a:cubicBezTo>
                  <a:cubicBezTo>
                    <a:pt x="22" y="28"/>
                    <a:pt x="28" y="22"/>
                    <a:pt x="28" y="14"/>
                  </a:cubicBezTo>
                  <a:cubicBezTo>
                    <a:pt x="28" y="6"/>
                    <a:pt x="22" y="0"/>
                    <a:pt x="14" y="0"/>
                  </a:cubicBezTo>
                  <a:cubicBezTo>
                    <a:pt x="6" y="0"/>
                    <a:pt x="0" y="6"/>
                    <a:pt x="0" y="14"/>
                  </a:cubicBezTo>
                  <a:moveTo>
                    <a:pt x="25" y="14"/>
                  </a:moveTo>
                  <a:cubicBezTo>
                    <a:pt x="25" y="20"/>
                    <a:pt x="20" y="26"/>
                    <a:pt x="14" y="26"/>
                  </a:cubicBezTo>
                  <a:cubicBezTo>
                    <a:pt x="7" y="26"/>
                    <a:pt x="2" y="20"/>
                    <a:pt x="2" y="14"/>
                  </a:cubicBezTo>
                  <a:cubicBezTo>
                    <a:pt x="2" y="8"/>
                    <a:pt x="7" y="2"/>
                    <a:pt x="14" y="2"/>
                  </a:cubicBezTo>
                  <a:cubicBezTo>
                    <a:pt x="20" y="2"/>
                    <a:pt x="25" y="8"/>
                    <a:pt x="25" y="14"/>
                  </a:cubicBezTo>
                  <a:moveTo>
                    <a:pt x="8" y="22"/>
                  </a:moveTo>
                  <a:cubicBezTo>
                    <a:pt x="11" y="22"/>
                    <a:pt x="11" y="22"/>
                    <a:pt x="11" y="22"/>
                  </a:cubicBezTo>
                  <a:cubicBezTo>
                    <a:pt x="11" y="15"/>
                    <a:pt x="11" y="15"/>
                    <a:pt x="11" y="15"/>
                  </a:cubicBezTo>
                  <a:cubicBezTo>
                    <a:pt x="13" y="15"/>
                    <a:pt x="13" y="15"/>
                    <a:pt x="13" y="15"/>
                  </a:cubicBezTo>
                  <a:cubicBezTo>
                    <a:pt x="18" y="22"/>
                    <a:pt x="18" y="22"/>
                    <a:pt x="18" y="22"/>
                  </a:cubicBezTo>
                  <a:cubicBezTo>
                    <a:pt x="21" y="22"/>
                    <a:pt x="21" y="22"/>
                    <a:pt x="21" y="22"/>
                  </a:cubicBezTo>
                  <a:cubicBezTo>
                    <a:pt x="16" y="15"/>
                    <a:pt x="16" y="15"/>
                    <a:pt x="16" y="15"/>
                  </a:cubicBezTo>
                  <a:cubicBezTo>
                    <a:pt x="18" y="15"/>
                    <a:pt x="20" y="14"/>
                    <a:pt x="20" y="10"/>
                  </a:cubicBezTo>
                  <a:cubicBezTo>
                    <a:pt x="20" y="7"/>
                    <a:pt x="19" y="6"/>
                    <a:pt x="15" y="6"/>
                  </a:cubicBezTo>
                  <a:cubicBezTo>
                    <a:pt x="8" y="6"/>
                    <a:pt x="8" y="6"/>
                    <a:pt x="8" y="6"/>
                  </a:cubicBezTo>
                  <a:lnTo>
                    <a:pt x="8" y="22"/>
                  </a:lnTo>
                  <a:close/>
                  <a:moveTo>
                    <a:pt x="11" y="8"/>
                  </a:moveTo>
                  <a:cubicBezTo>
                    <a:pt x="15" y="8"/>
                    <a:pt x="15" y="8"/>
                    <a:pt x="15" y="8"/>
                  </a:cubicBezTo>
                  <a:cubicBezTo>
                    <a:pt x="17" y="8"/>
                    <a:pt x="18" y="9"/>
                    <a:pt x="18" y="10"/>
                  </a:cubicBezTo>
                  <a:cubicBezTo>
                    <a:pt x="18" y="12"/>
                    <a:pt x="17" y="13"/>
                    <a:pt x="14" y="13"/>
                  </a:cubicBezTo>
                  <a:cubicBezTo>
                    <a:pt x="11" y="13"/>
                    <a:pt x="11" y="13"/>
                    <a:pt x="11" y="13"/>
                  </a:cubicBez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7253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22" name="Rectangle 21"/>
          <p:cNvSpPr/>
          <p:nvPr userDrawn="1"/>
        </p:nvSpPr>
        <p:spPr bwMode="gray">
          <a:xfrm>
            <a:off x="0" y="0"/>
            <a:ext cx="12188825" cy="6858000"/>
          </a:xfrm>
          <a:prstGeom prst="rect">
            <a:avLst/>
          </a:prstGeom>
          <a:gradFill flip="none" rotWithShape="1">
            <a:gsLst>
              <a:gs pos="0">
                <a:schemeClr val="bg1"/>
              </a:gs>
              <a:gs pos="100000">
                <a:srgbClr val="E5E5E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err="1" smtClean="0">
              <a:latin typeface="+mj-lt"/>
            </a:endParaRPr>
          </a:p>
        </p:txBody>
      </p:sp>
      <p:sp>
        <p:nvSpPr>
          <p:cNvPr id="46" name="Picture Placeholder 7"/>
          <p:cNvSpPr>
            <a:spLocks noGrp="1"/>
          </p:cNvSpPr>
          <p:nvPr>
            <p:ph type="pic" sz="quarter" idx="16"/>
          </p:nvPr>
        </p:nvSpPr>
        <p:spPr bwMode="gray">
          <a:xfrm>
            <a:off x="-4573" y="3429000"/>
            <a:ext cx="8133600" cy="3429000"/>
          </a:xfrm>
        </p:spPr>
        <p:txBody>
          <a:bodyPr/>
          <a:lstStyle/>
          <a:p>
            <a:r>
              <a:rPr lang="en-US" smtClean="0"/>
              <a:t>Drag picture to placeholder or click icon to add</a:t>
            </a:r>
            <a:endParaRPr lang="en-US" dirty="0"/>
          </a:p>
        </p:txBody>
      </p:sp>
      <p:sp>
        <p:nvSpPr>
          <p:cNvPr id="47" name="Picture Placeholder 7"/>
          <p:cNvSpPr>
            <a:spLocks noGrp="1"/>
          </p:cNvSpPr>
          <p:nvPr>
            <p:ph type="pic" sz="quarter" idx="17"/>
          </p:nvPr>
        </p:nvSpPr>
        <p:spPr bwMode="gray">
          <a:xfrm>
            <a:off x="4069228" y="0"/>
            <a:ext cx="8119597" cy="3429000"/>
          </a:xfrm>
        </p:spPr>
        <p:txBody>
          <a:bodyPr/>
          <a:lstStyle/>
          <a:p>
            <a:r>
              <a:rPr lang="en-US" smtClean="0"/>
              <a:t>Drag picture to placeholder or click icon to add</a:t>
            </a:r>
            <a:endParaRPr lang="en-US" dirty="0"/>
          </a:p>
        </p:txBody>
      </p:sp>
      <p:sp>
        <p:nvSpPr>
          <p:cNvPr id="48" name="Picture Placeholder 7"/>
          <p:cNvSpPr>
            <a:spLocks noGrp="1"/>
          </p:cNvSpPr>
          <p:nvPr>
            <p:ph type="pic" sz="quarter" idx="18"/>
          </p:nvPr>
        </p:nvSpPr>
        <p:spPr bwMode="gray">
          <a:xfrm>
            <a:off x="8129025" y="3429000"/>
            <a:ext cx="4059798" cy="3429000"/>
          </a:xfrm>
        </p:spPr>
        <p:txBody>
          <a:bodyPr/>
          <a:lstStyle/>
          <a:p>
            <a:r>
              <a:rPr lang="en-US" smtClean="0"/>
              <a:t>Drag picture to placeholder or click icon to add</a:t>
            </a:r>
            <a:endParaRPr lang="en-US" dirty="0"/>
          </a:p>
        </p:txBody>
      </p:sp>
      <p:sp>
        <p:nvSpPr>
          <p:cNvPr id="49" name="Text Placeholder 2"/>
          <p:cNvSpPr>
            <a:spLocks noGrp="1"/>
          </p:cNvSpPr>
          <p:nvPr>
            <p:ph type="body" idx="12"/>
          </p:nvPr>
        </p:nvSpPr>
        <p:spPr bwMode="gray">
          <a:xfrm>
            <a:off x="402565" y="1524010"/>
            <a:ext cx="3405850" cy="1338335"/>
          </a:xfrm>
        </p:spPr>
        <p:txBody>
          <a:bodyPr anchor="t" anchorCtr="0">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51" name="Text Placeholder 2"/>
          <p:cNvSpPr>
            <a:spLocks noGrp="1"/>
          </p:cNvSpPr>
          <p:nvPr>
            <p:ph type="body" idx="19"/>
          </p:nvPr>
        </p:nvSpPr>
        <p:spPr bwMode="gray">
          <a:xfrm>
            <a:off x="402565" y="609600"/>
            <a:ext cx="3405850" cy="762000"/>
          </a:xfrm>
        </p:spPr>
        <p:txBody>
          <a:bodyPr anchor="t" anchorCtr="0">
            <a:noAutofit/>
          </a:bodyPr>
          <a:lstStyle>
            <a:lvl1pPr marL="0" indent="0">
              <a:buNone/>
              <a:defRPr sz="2801" b="0">
                <a:solidFill>
                  <a:schemeClr val="accent2"/>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6" name="Rectangle 15"/>
          <p:cNvSpPr/>
          <p:nvPr userDrawn="1"/>
        </p:nvSpPr>
        <p:spPr bwMode="gray">
          <a:xfrm>
            <a:off x="2" y="0"/>
            <a:ext cx="4067864" cy="109728"/>
          </a:xfrm>
          <a:prstGeom prst="rect">
            <a:avLst/>
          </a:prstGeom>
          <a:solidFill>
            <a:schemeClr val="accent1"/>
          </a:solidFill>
          <a:ln w="25400" cap="flat" cmpd="sng" algn="ctr">
            <a:noFill/>
            <a:prstDash val="solid"/>
          </a:ln>
          <a:effectLst/>
        </p:spPr>
        <p:txBody>
          <a:bodyPr lIns="0" tIns="0" rIns="0" bIns="0" rtlCol="0" anchor="ctr"/>
          <a:lstStyle/>
          <a:p>
            <a:pPr marL="0" marR="0" lvl="0" indent="0" algn="ctr" defTabSz="914477" eaLnBrk="1" fontAlgn="auto" latinLnBrk="0" hangingPunct="1">
              <a:lnSpc>
                <a:spcPct val="9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42398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hoto Collage No Text">
    <p:spTree>
      <p:nvGrpSpPr>
        <p:cNvPr id="1" name=""/>
        <p:cNvGrpSpPr/>
        <p:nvPr/>
      </p:nvGrpSpPr>
      <p:grpSpPr>
        <a:xfrm>
          <a:off x="0" y="0"/>
          <a:ext cx="0" cy="0"/>
          <a:chOff x="0" y="0"/>
          <a:chExt cx="0" cy="0"/>
        </a:xfrm>
      </p:grpSpPr>
      <p:sp>
        <p:nvSpPr>
          <p:cNvPr id="22" name="Rectangle 21"/>
          <p:cNvSpPr/>
          <p:nvPr userDrawn="1"/>
        </p:nvSpPr>
        <p:spPr bwMode="gray">
          <a:xfrm>
            <a:off x="0" y="0"/>
            <a:ext cx="12188825" cy="6858000"/>
          </a:xfrm>
          <a:prstGeom prst="rect">
            <a:avLst/>
          </a:prstGeom>
          <a:gradFill flip="none" rotWithShape="1">
            <a:gsLst>
              <a:gs pos="0">
                <a:schemeClr val="bg1"/>
              </a:gs>
              <a:gs pos="100000">
                <a:srgbClr val="E5E5E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err="1" smtClean="0">
              <a:latin typeface="+mj-lt"/>
            </a:endParaRPr>
          </a:p>
        </p:txBody>
      </p:sp>
      <p:sp>
        <p:nvSpPr>
          <p:cNvPr id="46" name="Picture Placeholder 7"/>
          <p:cNvSpPr>
            <a:spLocks noGrp="1"/>
          </p:cNvSpPr>
          <p:nvPr>
            <p:ph type="pic" sz="quarter" idx="16"/>
          </p:nvPr>
        </p:nvSpPr>
        <p:spPr bwMode="gray">
          <a:xfrm>
            <a:off x="-4573" y="3429000"/>
            <a:ext cx="8133600" cy="3429000"/>
          </a:xfrm>
        </p:spPr>
        <p:txBody>
          <a:bodyPr/>
          <a:lstStyle/>
          <a:p>
            <a:r>
              <a:rPr lang="en-US" smtClean="0"/>
              <a:t>Drag picture to placeholder or click icon to add</a:t>
            </a:r>
            <a:endParaRPr lang="en-US" dirty="0"/>
          </a:p>
        </p:txBody>
      </p:sp>
      <p:sp>
        <p:nvSpPr>
          <p:cNvPr id="47" name="Picture Placeholder 7"/>
          <p:cNvSpPr>
            <a:spLocks noGrp="1"/>
          </p:cNvSpPr>
          <p:nvPr>
            <p:ph type="pic" sz="quarter" idx="17"/>
          </p:nvPr>
        </p:nvSpPr>
        <p:spPr bwMode="gray">
          <a:xfrm>
            <a:off x="3" y="0"/>
            <a:ext cx="8129116" cy="3429000"/>
          </a:xfrm>
        </p:spPr>
        <p:txBody>
          <a:bodyPr/>
          <a:lstStyle/>
          <a:p>
            <a:r>
              <a:rPr lang="en-US" smtClean="0"/>
              <a:t>Drag picture to placeholder or click icon to add</a:t>
            </a:r>
            <a:endParaRPr lang="en-US" dirty="0"/>
          </a:p>
        </p:txBody>
      </p:sp>
      <p:sp>
        <p:nvSpPr>
          <p:cNvPr id="48" name="Picture Placeholder 7"/>
          <p:cNvSpPr>
            <a:spLocks noGrp="1"/>
          </p:cNvSpPr>
          <p:nvPr>
            <p:ph type="pic" sz="quarter" idx="18"/>
          </p:nvPr>
        </p:nvSpPr>
        <p:spPr bwMode="gray">
          <a:xfrm>
            <a:off x="8129025" y="-10048"/>
            <a:ext cx="4059798" cy="6868048"/>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17928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4" name="Rectangle 3"/>
          <p:cNvSpPr/>
          <p:nvPr userDrawn="1"/>
        </p:nvSpPr>
        <p:spPr bwMode="gray">
          <a:xfrm>
            <a:off x="0" y="0"/>
            <a:ext cx="12188825" cy="6858000"/>
          </a:xfrm>
          <a:prstGeom prst="rect">
            <a:avLst/>
          </a:prstGeom>
          <a:gradFill flip="none" rotWithShape="1">
            <a:gsLst>
              <a:gs pos="0">
                <a:schemeClr val="bg1"/>
              </a:gs>
              <a:gs pos="100000">
                <a:srgbClr val="E5E5E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err="1" smtClean="0">
              <a:latin typeface="+mj-lt"/>
            </a:endParaRPr>
          </a:p>
        </p:txBody>
      </p:sp>
      <p:sp>
        <p:nvSpPr>
          <p:cNvPr id="6" name="Picture Placeholder 5"/>
          <p:cNvSpPr>
            <a:spLocks noGrp="1"/>
          </p:cNvSpPr>
          <p:nvPr>
            <p:ph type="pic" sz="quarter" idx="11"/>
          </p:nvPr>
        </p:nvSpPr>
        <p:spPr bwMode="gray">
          <a:xfrm>
            <a:off x="0" y="0"/>
            <a:ext cx="12188825" cy="6858000"/>
          </a:xfrm>
        </p:spPr>
        <p:txBody>
          <a:bodyPr/>
          <a:lstStyle/>
          <a:p>
            <a:r>
              <a:rPr lang="en-US" smtClean="0"/>
              <a:t>Drag picture to placeholder or click icon to add</a:t>
            </a:r>
            <a:endParaRPr lang="en-US" dirty="0"/>
          </a:p>
        </p:txBody>
      </p:sp>
      <p:sp>
        <p:nvSpPr>
          <p:cNvPr id="12" name="Text Placeholder 2"/>
          <p:cNvSpPr>
            <a:spLocks noGrp="1"/>
          </p:cNvSpPr>
          <p:nvPr>
            <p:ph type="body" idx="1"/>
          </p:nvPr>
        </p:nvSpPr>
        <p:spPr bwMode="gray">
          <a:xfrm>
            <a:off x="-76995" y="3962400"/>
            <a:ext cx="7695406" cy="1997242"/>
          </a:xfrm>
          <a:blipFill>
            <a:blip r:embed="rId2" cstate="email">
              <a:extLst>
                <a:ext uri="{28A0092B-C50C-407E-A947-70E740481C1C}">
                  <a14:useLocalDpi xmlns:a14="http://schemas.microsoft.com/office/drawing/2010/main"/>
                </a:ext>
              </a:extLst>
            </a:blip>
            <a:stretch>
              <a:fillRect l="1" t="2" r="-534" b="-535"/>
            </a:stretch>
          </a:blipFill>
        </p:spPr>
        <p:txBody>
          <a:bodyPr lIns="685800" tIns="274320" rIns="548640" bIns="274320" anchor="ctr">
            <a:noAutofit/>
          </a:bodyPr>
          <a:lstStyle>
            <a:lvl1pPr marL="0" indent="0">
              <a:buNone/>
              <a:defRPr sz="3201" b="0" baseline="0"/>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grpSp>
        <p:nvGrpSpPr>
          <p:cNvPr id="5" name="Group 4"/>
          <p:cNvGrpSpPr>
            <a:grpSpLocks noChangeAspect="1"/>
          </p:cNvGrpSpPr>
          <p:nvPr userDrawn="1"/>
        </p:nvGrpSpPr>
        <p:grpSpPr bwMode="auto">
          <a:xfrm>
            <a:off x="0" y="3962400"/>
            <a:ext cx="7618412" cy="113168"/>
            <a:chOff x="-889" y="2103"/>
            <a:chExt cx="9456" cy="115"/>
          </a:xfrm>
        </p:grpSpPr>
        <p:sp>
          <p:nvSpPr>
            <p:cNvPr id="7" name="Rectangle 6"/>
            <p:cNvSpPr>
              <a:spLocks noChangeArrowheads="1"/>
            </p:cNvSpPr>
            <p:nvPr userDrawn="1"/>
          </p:nvSpPr>
          <p:spPr bwMode="auto">
            <a:xfrm>
              <a:off x="-889" y="2103"/>
              <a:ext cx="5674" cy="115"/>
            </a:xfrm>
            <a:prstGeom prst="rect">
              <a:avLst/>
            </a:prstGeom>
            <a:solidFill>
              <a:schemeClr val="accent2"/>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8" name="Rectangle 7"/>
            <p:cNvSpPr>
              <a:spLocks noChangeArrowheads="1"/>
            </p:cNvSpPr>
            <p:nvPr userDrawn="1"/>
          </p:nvSpPr>
          <p:spPr bwMode="auto">
            <a:xfrm>
              <a:off x="4785" y="2103"/>
              <a:ext cx="1891" cy="115"/>
            </a:xfrm>
            <a:prstGeom prst="rect">
              <a:avLst/>
            </a:prstGeom>
            <a:solidFill>
              <a:schemeClr val="accent5"/>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9" name="Rectangle 8"/>
            <p:cNvSpPr>
              <a:spLocks noChangeArrowheads="1"/>
            </p:cNvSpPr>
            <p:nvPr userDrawn="1"/>
          </p:nvSpPr>
          <p:spPr bwMode="auto">
            <a:xfrm>
              <a:off x="6676" y="2103"/>
              <a:ext cx="1891" cy="115"/>
            </a:xfrm>
            <a:prstGeom prst="rect">
              <a:avLst/>
            </a:prstGeom>
            <a:solidFill>
              <a:schemeClr val="accent1"/>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grpSp>
    </p:spTree>
    <p:extLst>
      <p:ext uri="{BB962C8B-B14F-4D97-AF65-F5344CB8AC3E}">
        <p14:creationId xmlns:p14="http://schemas.microsoft.com/office/powerpoint/2010/main" val="281727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 Slide">
    <p:spTree>
      <p:nvGrpSpPr>
        <p:cNvPr id="1" name=""/>
        <p:cNvGrpSpPr/>
        <p:nvPr/>
      </p:nvGrpSpPr>
      <p:grpSpPr>
        <a:xfrm>
          <a:off x="0" y="0"/>
          <a:ext cx="0" cy="0"/>
          <a:chOff x="0" y="0"/>
          <a:chExt cx="0" cy="0"/>
        </a:xfrm>
      </p:grpSpPr>
      <p:sp>
        <p:nvSpPr>
          <p:cNvPr id="2" name="Rectangle 1"/>
          <p:cNvSpPr/>
          <p:nvPr userDrawn="1"/>
        </p:nvSpPr>
        <p:spPr bwMode="gray">
          <a:xfrm>
            <a:off x="1" y="104513"/>
            <a:ext cx="12183035" cy="6223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p:cNvSpPr>
            <a:spLocks noGrp="1"/>
          </p:cNvSpPr>
          <p:nvPr>
            <p:ph type="title"/>
          </p:nvPr>
        </p:nvSpPr>
        <p:spPr bwMode="gray">
          <a:xfrm>
            <a:off x="553276" y="36014"/>
            <a:ext cx="10960508" cy="1143000"/>
          </a:xfrm>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89284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Orange">
    <p:spTree>
      <p:nvGrpSpPr>
        <p:cNvPr id="1" name=""/>
        <p:cNvGrpSpPr/>
        <p:nvPr/>
      </p:nvGrpSpPr>
      <p:grpSpPr>
        <a:xfrm>
          <a:off x="0" y="0"/>
          <a:ext cx="0" cy="0"/>
          <a:chOff x="0" y="0"/>
          <a:chExt cx="0" cy="0"/>
        </a:xfrm>
      </p:grpSpPr>
      <p:grpSp>
        <p:nvGrpSpPr>
          <p:cNvPr id="2" name="Group 1"/>
          <p:cNvGrpSpPr/>
          <p:nvPr userDrawn="1"/>
        </p:nvGrpSpPr>
        <p:grpSpPr bwMode="gray">
          <a:xfrm>
            <a:off x="-2" y="-1"/>
            <a:ext cx="12188828" cy="5128945"/>
            <a:chOff x="-2" y="-1"/>
            <a:chExt cx="12188827" cy="5128945"/>
          </a:xfrm>
        </p:grpSpPr>
        <p:sp>
          <p:nvSpPr>
            <p:cNvPr id="16" name="Rectangle 15"/>
            <p:cNvSpPr/>
            <p:nvPr userDrawn="1"/>
          </p:nvSpPr>
          <p:spPr bwMode="gray">
            <a:xfrm>
              <a:off x="2917961" y="-1"/>
              <a:ext cx="9270864" cy="5128945"/>
            </a:xfrm>
            <a:prstGeom prst="rect">
              <a:avLst/>
            </a:prstGeom>
            <a:solidFill>
              <a:srgbClr val="FDB9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a:solidFill>
                  <a:schemeClr val="tx1"/>
                </a:solidFill>
              </a:endParaRPr>
            </a:p>
          </p:txBody>
        </p:sp>
        <p:sp>
          <p:nvSpPr>
            <p:cNvPr id="19" name="Rectangle 18"/>
            <p:cNvSpPr/>
            <p:nvPr userDrawn="1"/>
          </p:nvSpPr>
          <p:spPr bwMode="gray">
            <a:xfrm>
              <a:off x="-2" y="-1"/>
              <a:ext cx="2918235" cy="5128945"/>
            </a:xfrm>
            <a:prstGeom prst="rect">
              <a:avLst/>
            </a:prstGeom>
            <a:solidFill>
              <a:srgbClr val="FF6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dirty="0"/>
            </a:p>
          </p:txBody>
        </p:sp>
      </p:grpSp>
      <p:sp>
        <p:nvSpPr>
          <p:cNvPr id="7" name="Freeform 8"/>
          <p:cNvSpPr>
            <a:spLocks/>
          </p:cNvSpPr>
          <p:nvPr userDrawn="1"/>
        </p:nvSpPr>
        <p:spPr bwMode="gray">
          <a:xfrm>
            <a:off x="2689" y="-1"/>
            <a:ext cx="2915274" cy="5128946"/>
          </a:xfrm>
          <a:custGeom>
            <a:avLst/>
            <a:gdLst>
              <a:gd name="T0" fmla="*/ 918 w 918"/>
              <a:gd name="T1" fmla="*/ 0 h 1615"/>
              <a:gd name="T2" fmla="*/ 918 w 918"/>
              <a:gd name="T3" fmla="*/ 1615 h 1615"/>
              <a:gd name="T4" fmla="*/ 0 w 918"/>
              <a:gd name="T5" fmla="*/ 1615 h 1615"/>
              <a:gd name="T6" fmla="*/ 0 w 918"/>
              <a:gd name="T7" fmla="*/ 765 h 1615"/>
              <a:gd name="T8" fmla="*/ 918 w 918"/>
              <a:gd name="T9" fmla="*/ 1085 h 1615"/>
              <a:gd name="T10" fmla="*/ 918 w 918"/>
              <a:gd name="T11" fmla="*/ 0 h 1615"/>
            </a:gdLst>
            <a:ahLst/>
            <a:cxnLst>
              <a:cxn ang="0">
                <a:pos x="T0" y="T1"/>
              </a:cxn>
              <a:cxn ang="0">
                <a:pos x="T2" y="T3"/>
              </a:cxn>
              <a:cxn ang="0">
                <a:pos x="T4" y="T5"/>
              </a:cxn>
              <a:cxn ang="0">
                <a:pos x="T6" y="T7"/>
              </a:cxn>
              <a:cxn ang="0">
                <a:pos x="T8" y="T9"/>
              </a:cxn>
              <a:cxn ang="0">
                <a:pos x="T10" y="T11"/>
              </a:cxn>
            </a:cxnLst>
            <a:rect l="0" t="0" r="r" b="b"/>
            <a:pathLst>
              <a:path w="918" h="1615">
                <a:moveTo>
                  <a:pt x="918" y="0"/>
                </a:moveTo>
                <a:cubicBezTo>
                  <a:pt x="918" y="1615"/>
                  <a:pt x="918" y="1615"/>
                  <a:pt x="918" y="1615"/>
                </a:cubicBezTo>
                <a:cubicBezTo>
                  <a:pt x="0" y="1615"/>
                  <a:pt x="0" y="1615"/>
                  <a:pt x="0" y="1615"/>
                </a:cubicBezTo>
                <a:cubicBezTo>
                  <a:pt x="0" y="765"/>
                  <a:pt x="0" y="765"/>
                  <a:pt x="0" y="765"/>
                </a:cubicBezTo>
                <a:cubicBezTo>
                  <a:pt x="252" y="966"/>
                  <a:pt x="571" y="1085"/>
                  <a:pt x="918" y="1085"/>
                </a:cubicBezTo>
                <a:cubicBezTo>
                  <a:pt x="918" y="0"/>
                  <a:pt x="918" y="0"/>
                  <a:pt x="918" y="0"/>
                </a:cubicBezTo>
                <a:close/>
              </a:path>
            </a:pathLst>
          </a:custGeom>
          <a:solidFill>
            <a:srgbClr val="FA521E"/>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8" name="Freeform 9"/>
          <p:cNvSpPr>
            <a:spLocks/>
          </p:cNvSpPr>
          <p:nvPr userDrawn="1"/>
        </p:nvSpPr>
        <p:spPr bwMode="gray">
          <a:xfrm>
            <a:off x="2917961" y="3446188"/>
            <a:ext cx="3594026" cy="1682767"/>
          </a:xfrm>
          <a:custGeom>
            <a:avLst/>
            <a:gdLst>
              <a:gd name="T0" fmla="*/ 1132 w 1132"/>
              <a:gd name="T1" fmla="*/ 530 h 530"/>
              <a:gd name="T2" fmla="*/ 0 w 1132"/>
              <a:gd name="T3" fmla="*/ 530 h 530"/>
              <a:gd name="T4" fmla="*/ 0 w 1132"/>
              <a:gd name="T5" fmla="*/ 0 h 530"/>
              <a:gd name="T6" fmla="*/ 1132 w 1132"/>
              <a:gd name="T7" fmla="*/ 530 h 530"/>
            </a:gdLst>
            <a:ahLst/>
            <a:cxnLst>
              <a:cxn ang="0">
                <a:pos x="T0" y="T1"/>
              </a:cxn>
              <a:cxn ang="0">
                <a:pos x="T2" y="T3"/>
              </a:cxn>
              <a:cxn ang="0">
                <a:pos x="T4" y="T5"/>
              </a:cxn>
              <a:cxn ang="0">
                <a:pos x="T6" y="T7"/>
              </a:cxn>
            </a:cxnLst>
            <a:rect l="0" t="0" r="r" b="b"/>
            <a:pathLst>
              <a:path w="1132" h="530">
                <a:moveTo>
                  <a:pt x="1132" y="530"/>
                </a:moveTo>
                <a:cubicBezTo>
                  <a:pt x="0" y="530"/>
                  <a:pt x="0" y="530"/>
                  <a:pt x="0" y="530"/>
                </a:cubicBezTo>
                <a:cubicBezTo>
                  <a:pt x="0" y="0"/>
                  <a:pt x="0" y="0"/>
                  <a:pt x="0" y="0"/>
                </a:cubicBezTo>
                <a:cubicBezTo>
                  <a:pt x="455" y="0"/>
                  <a:pt x="862" y="206"/>
                  <a:pt x="1132" y="530"/>
                </a:cubicBezTo>
                <a:close/>
              </a:path>
            </a:pathLst>
          </a:custGeom>
          <a:solidFill>
            <a:srgbClr val="FAB4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10"/>
          <p:cNvSpPr>
            <a:spLocks/>
          </p:cNvSpPr>
          <p:nvPr userDrawn="1"/>
        </p:nvSpPr>
        <p:spPr bwMode="gray">
          <a:xfrm>
            <a:off x="2917963" y="-1"/>
            <a:ext cx="8870820" cy="5128946"/>
          </a:xfrm>
          <a:custGeom>
            <a:avLst/>
            <a:gdLst>
              <a:gd name="T0" fmla="*/ 2794 w 2794"/>
              <a:gd name="T1" fmla="*/ 1615 h 1615"/>
              <a:gd name="T2" fmla="*/ 1132 w 2794"/>
              <a:gd name="T3" fmla="*/ 1615 h 1615"/>
              <a:gd name="T4" fmla="*/ 0 w 2794"/>
              <a:gd name="T5" fmla="*/ 1085 h 1615"/>
              <a:gd name="T6" fmla="*/ 0 w 2794"/>
              <a:gd name="T7" fmla="*/ 0 h 1615"/>
              <a:gd name="T8" fmla="*/ 1466 w 2794"/>
              <a:gd name="T9" fmla="*/ 0 h 1615"/>
              <a:gd name="T10" fmla="*/ 2794 w 2794"/>
              <a:gd name="T11" fmla="*/ 1615 h 1615"/>
            </a:gdLst>
            <a:ahLst/>
            <a:cxnLst>
              <a:cxn ang="0">
                <a:pos x="T0" y="T1"/>
              </a:cxn>
              <a:cxn ang="0">
                <a:pos x="T2" y="T3"/>
              </a:cxn>
              <a:cxn ang="0">
                <a:pos x="T4" y="T5"/>
              </a:cxn>
              <a:cxn ang="0">
                <a:pos x="T6" y="T7"/>
              </a:cxn>
              <a:cxn ang="0">
                <a:pos x="T8" y="T9"/>
              </a:cxn>
              <a:cxn ang="0">
                <a:pos x="T10" y="T11"/>
              </a:cxn>
            </a:cxnLst>
            <a:rect l="0" t="0" r="r" b="b"/>
            <a:pathLst>
              <a:path w="2794" h="1615">
                <a:moveTo>
                  <a:pt x="2794" y="1615"/>
                </a:moveTo>
                <a:cubicBezTo>
                  <a:pt x="1132" y="1615"/>
                  <a:pt x="1132" y="1615"/>
                  <a:pt x="1132" y="1615"/>
                </a:cubicBezTo>
                <a:cubicBezTo>
                  <a:pt x="862" y="1291"/>
                  <a:pt x="455" y="1085"/>
                  <a:pt x="0" y="1085"/>
                </a:cubicBezTo>
                <a:cubicBezTo>
                  <a:pt x="0" y="0"/>
                  <a:pt x="0" y="0"/>
                  <a:pt x="0" y="0"/>
                </a:cubicBezTo>
                <a:cubicBezTo>
                  <a:pt x="1466" y="0"/>
                  <a:pt x="1466" y="0"/>
                  <a:pt x="1466" y="0"/>
                </a:cubicBezTo>
                <a:cubicBezTo>
                  <a:pt x="2085" y="356"/>
                  <a:pt x="2562" y="929"/>
                  <a:pt x="2794" y="161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11"/>
          <p:cNvSpPr>
            <a:spLocks/>
          </p:cNvSpPr>
          <p:nvPr userDrawn="1"/>
        </p:nvSpPr>
        <p:spPr bwMode="gray">
          <a:xfrm>
            <a:off x="7572460" y="-1"/>
            <a:ext cx="4619547" cy="5128946"/>
          </a:xfrm>
          <a:custGeom>
            <a:avLst/>
            <a:gdLst>
              <a:gd name="T0" fmla="*/ 1455 w 1455"/>
              <a:gd name="T1" fmla="*/ 0 h 1615"/>
              <a:gd name="T2" fmla="*/ 1455 w 1455"/>
              <a:gd name="T3" fmla="*/ 1615 h 1615"/>
              <a:gd name="T4" fmla="*/ 1328 w 1455"/>
              <a:gd name="T5" fmla="*/ 1615 h 1615"/>
              <a:gd name="T6" fmla="*/ 0 w 1455"/>
              <a:gd name="T7" fmla="*/ 0 h 1615"/>
              <a:gd name="T8" fmla="*/ 1455 w 1455"/>
              <a:gd name="T9" fmla="*/ 0 h 1615"/>
            </a:gdLst>
            <a:ahLst/>
            <a:cxnLst>
              <a:cxn ang="0">
                <a:pos x="T0" y="T1"/>
              </a:cxn>
              <a:cxn ang="0">
                <a:pos x="T2" y="T3"/>
              </a:cxn>
              <a:cxn ang="0">
                <a:pos x="T4" y="T5"/>
              </a:cxn>
              <a:cxn ang="0">
                <a:pos x="T6" y="T7"/>
              </a:cxn>
              <a:cxn ang="0">
                <a:pos x="T8" y="T9"/>
              </a:cxn>
            </a:cxnLst>
            <a:rect l="0" t="0" r="r" b="b"/>
            <a:pathLst>
              <a:path w="1455" h="1615">
                <a:moveTo>
                  <a:pt x="1455" y="0"/>
                </a:moveTo>
                <a:cubicBezTo>
                  <a:pt x="1455" y="1615"/>
                  <a:pt x="1455" y="1615"/>
                  <a:pt x="1455" y="1615"/>
                </a:cubicBezTo>
                <a:cubicBezTo>
                  <a:pt x="1328" y="1615"/>
                  <a:pt x="1328" y="1615"/>
                  <a:pt x="1328" y="1615"/>
                </a:cubicBezTo>
                <a:cubicBezTo>
                  <a:pt x="1096" y="929"/>
                  <a:pt x="619" y="356"/>
                  <a:pt x="0" y="0"/>
                </a:cubicBezTo>
                <a:lnTo>
                  <a:pt x="1455" y="0"/>
                </a:lnTo>
                <a:close/>
              </a:path>
            </a:pathLst>
          </a:custGeom>
          <a:solidFill>
            <a:srgbClr val="F5A5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Freeform 12"/>
          <p:cNvSpPr>
            <a:spLocks/>
          </p:cNvSpPr>
          <p:nvPr userDrawn="1"/>
        </p:nvSpPr>
        <p:spPr bwMode="gray">
          <a:xfrm>
            <a:off x="6" y="1362889"/>
            <a:ext cx="1489221" cy="2682751"/>
          </a:xfrm>
          <a:custGeom>
            <a:avLst/>
            <a:gdLst>
              <a:gd name="T0" fmla="*/ 469 w 469"/>
              <a:gd name="T1" fmla="*/ 346 h 845"/>
              <a:gd name="T2" fmla="*/ 416 w 469"/>
              <a:gd name="T3" fmla="*/ 569 h 845"/>
              <a:gd name="T4" fmla="*/ 316 w 469"/>
              <a:gd name="T5" fmla="*/ 700 h 845"/>
              <a:gd name="T6" fmla="*/ 0 w 469"/>
              <a:gd name="T7" fmla="*/ 845 h 845"/>
              <a:gd name="T8" fmla="*/ 0 w 469"/>
              <a:gd name="T9" fmla="*/ 801 h 845"/>
              <a:gd name="T10" fmla="*/ 185 w 469"/>
              <a:gd name="T11" fmla="*/ 712 h 845"/>
              <a:gd name="T12" fmla="*/ 295 w 469"/>
              <a:gd name="T13" fmla="*/ 519 h 845"/>
              <a:gd name="T14" fmla="*/ 296 w 469"/>
              <a:gd name="T15" fmla="*/ 496 h 845"/>
              <a:gd name="T16" fmla="*/ 292 w 469"/>
              <a:gd name="T17" fmla="*/ 461 h 845"/>
              <a:gd name="T18" fmla="*/ 235 w 469"/>
              <a:gd name="T19" fmla="*/ 489 h 845"/>
              <a:gd name="T20" fmla="*/ 156 w 469"/>
              <a:gd name="T21" fmla="*/ 501 h 845"/>
              <a:gd name="T22" fmla="*/ 0 w 469"/>
              <a:gd name="T23" fmla="*/ 447 h 845"/>
              <a:gd name="T24" fmla="*/ 0 w 469"/>
              <a:gd name="T25" fmla="*/ 50 h 845"/>
              <a:gd name="T26" fmla="*/ 155 w 469"/>
              <a:gd name="T27" fmla="*/ 0 h 845"/>
              <a:gd name="T28" fmla="*/ 156 w 469"/>
              <a:gd name="T29" fmla="*/ 0 h 845"/>
              <a:gd name="T30" fmla="*/ 157 w 469"/>
              <a:gd name="T31" fmla="*/ 0 h 845"/>
              <a:gd name="T32" fmla="*/ 381 w 469"/>
              <a:gd name="T33" fmla="*/ 102 h 845"/>
              <a:gd name="T34" fmla="*/ 469 w 469"/>
              <a:gd name="T35" fmla="*/ 34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9" h="845">
                <a:moveTo>
                  <a:pt x="469" y="346"/>
                </a:moveTo>
                <a:cubicBezTo>
                  <a:pt x="469" y="427"/>
                  <a:pt x="451" y="501"/>
                  <a:pt x="416" y="569"/>
                </a:cubicBezTo>
                <a:cubicBezTo>
                  <a:pt x="391" y="616"/>
                  <a:pt x="358" y="659"/>
                  <a:pt x="316" y="700"/>
                </a:cubicBezTo>
                <a:cubicBezTo>
                  <a:pt x="227" y="786"/>
                  <a:pt x="121" y="834"/>
                  <a:pt x="0" y="845"/>
                </a:cubicBezTo>
                <a:cubicBezTo>
                  <a:pt x="0" y="801"/>
                  <a:pt x="0" y="801"/>
                  <a:pt x="0" y="801"/>
                </a:cubicBezTo>
                <a:cubicBezTo>
                  <a:pt x="66" y="790"/>
                  <a:pt x="127" y="760"/>
                  <a:pt x="185" y="712"/>
                </a:cubicBezTo>
                <a:cubicBezTo>
                  <a:pt x="252" y="655"/>
                  <a:pt x="289" y="591"/>
                  <a:pt x="295" y="519"/>
                </a:cubicBezTo>
                <a:cubicBezTo>
                  <a:pt x="296" y="511"/>
                  <a:pt x="296" y="504"/>
                  <a:pt x="296" y="496"/>
                </a:cubicBezTo>
                <a:cubicBezTo>
                  <a:pt x="296" y="482"/>
                  <a:pt x="295" y="470"/>
                  <a:pt x="292" y="461"/>
                </a:cubicBezTo>
                <a:cubicBezTo>
                  <a:pt x="274" y="473"/>
                  <a:pt x="255" y="482"/>
                  <a:pt x="235" y="489"/>
                </a:cubicBezTo>
                <a:cubicBezTo>
                  <a:pt x="210" y="497"/>
                  <a:pt x="184" y="501"/>
                  <a:pt x="156" y="501"/>
                </a:cubicBezTo>
                <a:cubicBezTo>
                  <a:pt x="97" y="501"/>
                  <a:pt x="43" y="481"/>
                  <a:pt x="0" y="447"/>
                </a:cubicBezTo>
                <a:cubicBezTo>
                  <a:pt x="0" y="50"/>
                  <a:pt x="0" y="50"/>
                  <a:pt x="0" y="50"/>
                </a:cubicBezTo>
                <a:cubicBezTo>
                  <a:pt x="42" y="17"/>
                  <a:pt x="94" y="0"/>
                  <a:pt x="155" y="0"/>
                </a:cubicBezTo>
                <a:cubicBezTo>
                  <a:pt x="156" y="0"/>
                  <a:pt x="156" y="0"/>
                  <a:pt x="156" y="0"/>
                </a:cubicBezTo>
                <a:cubicBezTo>
                  <a:pt x="157" y="0"/>
                  <a:pt x="157" y="0"/>
                  <a:pt x="157" y="0"/>
                </a:cubicBezTo>
                <a:cubicBezTo>
                  <a:pt x="248" y="0"/>
                  <a:pt x="323" y="34"/>
                  <a:pt x="381" y="102"/>
                </a:cubicBezTo>
                <a:cubicBezTo>
                  <a:pt x="440" y="170"/>
                  <a:pt x="469" y="251"/>
                  <a:pt x="469"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3"/>
          <p:cNvSpPr>
            <a:spLocks/>
          </p:cNvSpPr>
          <p:nvPr userDrawn="1"/>
        </p:nvSpPr>
        <p:spPr bwMode="gray">
          <a:xfrm>
            <a:off x="1720678" y="1362889"/>
            <a:ext cx="1197561" cy="1590027"/>
          </a:xfrm>
          <a:custGeom>
            <a:avLst/>
            <a:gdLst>
              <a:gd name="T0" fmla="*/ 377 w 377"/>
              <a:gd name="T1" fmla="*/ 26 h 501"/>
              <a:gd name="T2" fmla="*/ 377 w 377"/>
              <a:gd name="T3" fmla="*/ 467 h 501"/>
              <a:gd name="T4" fmla="*/ 251 w 377"/>
              <a:gd name="T5" fmla="*/ 501 h 501"/>
              <a:gd name="T6" fmla="*/ 7 w 377"/>
              <a:gd name="T7" fmla="*/ 305 h 501"/>
              <a:gd name="T8" fmla="*/ 0 w 377"/>
              <a:gd name="T9" fmla="*/ 254 h 501"/>
              <a:gd name="T10" fmla="*/ 0 w 377"/>
              <a:gd name="T11" fmla="*/ 252 h 501"/>
              <a:gd name="T12" fmla="*/ 0 w 377"/>
              <a:gd name="T13" fmla="*/ 251 h 501"/>
              <a:gd name="T14" fmla="*/ 1 w 377"/>
              <a:gd name="T15" fmla="*/ 238 h 501"/>
              <a:gd name="T16" fmla="*/ 2 w 377"/>
              <a:gd name="T17" fmla="*/ 226 h 501"/>
              <a:gd name="T18" fmla="*/ 2 w 377"/>
              <a:gd name="T19" fmla="*/ 223 h 501"/>
              <a:gd name="T20" fmla="*/ 70 w 377"/>
              <a:gd name="T21" fmla="*/ 73 h 501"/>
              <a:gd name="T22" fmla="*/ 250 w 377"/>
              <a:gd name="T23" fmla="*/ 0 h 501"/>
              <a:gd name="T24" fmla="*/ 251 w 377"/>
              <a:gd name="T25" fmla="*/ 0 h 501"/>
              <a:gd name="T26" fmla="*/ 251 w 377"/>
              <a:gd name="T27" fmla="*/ 0 h 501"/>
              <a:gd name="T28" fmla="*/ 377 w 377"/>
              <a:gd name="T29" fmla="*/ 2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501">
                <a:moveTo>
                  <a:pt x="377" y="26"/>
                </a:moveTo>
                <a:cubicBezTo>
                  <a:pt x="377" y="467"/>
                  <a:pt x="377" y="467"/>
                  <a:pt x="377" y="467"/>
                </a:cubicBezTo>
                <a:cubicBezTo>
                  <a:pt x="340" y="489"/>
                  <a:pt x="297" y="501"/>
                  <a:pt x="251" y="501"/>
                </a:cubicBezTo>
                <a:cubicBezTo>
                  <a:pt x="131" y="501"/>
                  <a:pt x="31" y="417"/>
                  <a:pt x="7" y="305"/>
                </a:cubicBezTo>
                <a:cubicBezTo>
                  <a:pt x="3" y="289"/>
                  <a:pt x="0" y="272"/>
                  <a:pt x="0" y="254"/>
                </a:cubicBezTo>
                <a:cubicBezTo>
                  <a:pt x="0" y="253"/>
                  <a:pt x="0" y="253"/>
                  <a:pt x="0" y="252"/>
                </a:cubicBezTo>
                <a:cubicBezTo>
                  <a:pt x="0" y="252"/>
                  <a:pt x="0" y="251"/>
                  <a:pt x="0" y="251"/>
                </a:cubicBezTo>
                <a:cubicBezTo>
                  <a:pt x="0" y="246"/>
                  <a:pt x="1" y="242"/>
                  <a:pt x="1" y="238"/>
                </a:cubicBezTo>
                <a:cubicBezTo>
                  <a:pt x="1" y="234"/>
                  <a:pt x="1" y="230"/>
                  <a:pt x="2" y="226"/>
                </a:cubicBezTo>
                <a:cubicBezTo>
                  <a:pt x="2" y="225"/>
                  <a:pt x="2" y="224"/>
                  <a:pt x="2" y="223"/>
                </a:cubicBezTo>
                <a:cubicBezTo>
                  <a:pt x="8" y="164"/>
                  <a:pt x="30" y="114"/>
                  <a:pt x="70" y="73"/>
                </a:cubicBezTo>
                <a:cubicBezTo>
                  <a:pt x="116" y="25"/>
                  <a:pt x="176" y="0"/>
                  <a:pt x="250" y="0"/>
                </a:cubicBezTo>
                <a:cubicBezTo>
                  <a:pt x="250" y="0"/>
                  <a:pt x="251" y="0"/>
                  <a:pt x="251" y="0"/>
                </a:cubicBezTo>
                <a:cubicBezTo>
                  <a:pt x="251" y="0"/>
                  <a:pt x="251" y="0"/>
                  <a:pt x="251" y="0"/>
                </a:cubicBezTo>
                <a:cubicBezTo>
                  <a:pt x="297" y="0"/>
                  <a:pt x="339" y="9"/>
                  <a:pt x="377"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4"/>
          <p:cNvSpPr>
            <a:spLocks/>
          </p:cNvSpPr>
          <p:nvPr userDrawn="1"/>
        </p:nvSpPr>
        <p:spPr bwMode="gray">
          <a:xfrm>
            <a:off x="1828197" y="3201560"/>
            <a:ext cx="1090036" cy="853481"/>
          </a:xfrm>
          <a:custGeom>
            <a:avLst/>
            <a:gdLst>
              <a:gd name="T0" fmla="*/ 343 w 343"/>
              <a:gd name="T1" fmla="*/ 0 h 269"/>
              <a:gd name="T2" fmla="*/ 343 w 343"/>
              <a:gd name="T3" fmla="*/ 151 h 269"/>
              <a:gd name="T4" fmla="*/ 5 w 343"/>
              <a:gd name="T5" fmla="*/ 269 h 269"/>
              <a:gd name="T6" fmla="*/ 0 w 343"/>
              <a:gd name="T7" fmla="*/ 227 h 269"/>
              <a:gd name="T8" fmla="*/ 245 w 343"/>
              <a:gd name="T9" fmla="*/ 133 h 269"/>
              <a:gd name="T10" fmla="*/ 300 w 343"/>
              <a:gd name="T11" fmla="*/ 77 h 269"/>
              <a:gd name="T12" fmla="*/ 343 w 343"/>
              <a:gd name="T13" fmla="*/ 0 h 269"/>
              <a:gd name="T14" fmla="*/ 343 w 343"/>
              <a:gd name="T15" fmla="*/ 0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269">
                <a:moveTo>
                  <a:pt x="343" y="0"/>
                </a:moveTo>
                <a:cubicBezTo>
                  <a:pt x="343" y="151"/>
                  <a:pt x="343" y="151"/>
                  <a:pt x="343" y="151"/>
                </a:cubicBezTo>
                <a:cubicBezTo>
                  <a:pt x="247" y="229"/>
                  <a:pt x="135" y="269"/>
                  <a:pt x="5" y="269"/>
                </a:cubicBezTo>
                <a:cubicBezTo>
                  <a:pt x="0" y="227"/>
                  <a:pt x="0" y="227"/>
                  <a:pt x="0" y="227"/>
                </a:cubicBezTo>
                <a:cubicBezTo>
                  <a:pt x="89" y="227"/>
                  <a:pt x="171" y="195"/>
                  <a:pt x="245" y="133"/>
                </a:cubicBezTo>
                <a:cubicBezTo>
                  <a:pt x="267" y="115"/>
                  <a:pt x="285" y="96"/>
                  <a:pt x="300" y="77"/>
                </a:cubicBezTo>
                <a:cubicBezTo>
                  <a:pt x="319" y="52"/>
                  <a:pt x="333" y="27"/>
                  <a:pt x="343" y="0"/>
                </a:cubicBezTo>
                <a:cubicBezTo>
                  <a:pt x="343" y="0"/>
                  <a:pt x="343" y="0"/>
                  <a:pt x="3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Text Placeholder 2"/>
          <p:cNvSpPr>
            <a:spLocks noGrp="1"/>
          </p:cNvSpPr>
          <p:nvPr userDrawn="1">
            <p:ph type="body" idx="1"/>
          </p:nvPr>
        </p:nvSpPr>
        <p:spPr bwMode="gray">
          <a:xfrm>
            <a:off x="2918233" y="-1"/>
            <a:ext cx="9273768" cy="5128945"/>
          </a:xfrm>
        </p:spPr>
        <p:txBody>
          <a:bodyPr lIns="548640" tIns="731520" rIns="1097280" bIns="731520" anchor="ctr" anchorCtr="0">
            <a:noAutofit/>
          </a:bodyPr>
          <a:lstStyle>
            <a:lvl1pPr marL="0" indent="0">
              <a:lnSpc>
                <a:spcPct val="90000"/>
              </a:lnSpc>
              <a:buNone/>
              <a:defRPr sz="4000" b="0">
                <a:solidFill>
                  <a:srgbClr val="FFFFFF"/>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7" name="Rectangle 16"/>
          <p:cNvSpPr/>
          <p:nvPr userDrawn="1"/>
        </p:nvSpPr>
        <p:spPr bwMode="gray">
          <a:xfrm>
            <a:off x="-2" y="5128944"/>
            <a:ext cx="12188828" cy="17290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4" name="Text Placeholder 2"/>
          <p:cNvSpPr>
            <a:spLocks noGrp="1"/>
          </p:cNvSpPr>
          <p:nvPr userDrawn="1">
            <p:ph type="body" idx="10"/>
          </p:nvPr>
        </p:nvSpPr>
        <p:spPr bwMode="gray">
          <a:xfrm>
            <a:off x="3351212" y="5424620"/>
            <a:ext cx="5859162" cy="381000"/>
          </a:xfrm>
        </p:spPr>
        <p:txBody>
          <a:bodyPr anchor="t">
            <a:noAutofit/>
          </a:bodyPr>
          <a:lstStyle>
            <a:lvl1pPr marL="0" indent="0">
              <a:buNone/>
              <a:defRPr sz="2801" b="0">
                <a:solidFill>
                  <a:schemeClr val="accent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25" name="Text Placeholder 2"/>
          <p:cNvSpPr>
            <a:spLocks noGrp="1"/>
          </p:cNvSpPr>
          <p:nvPr userDrawn="1">
            <p:ph type="body" idx="11"/>
          </p:nvPr>
        </p:nvSpPr>
        <p:spPr bwMode="gray">
          <a:xfrm>
            <a:off x="3351212" y="5861352"/>
            <a:ext cx="5859162" cy="381000"/>
          </a:xfrm>
        </p:spPr>
        <p:txBody>
          <a:bodyPr anchor="t">
            <a:noAutofit/>
          </a:bodyPr>
          <a:lstStyle>
            <a:lvl1pPr marL="0" indent="0">
              <a:buNone/>
              <a:defRPr sz="2399" b="0">
                <a:solidFill>
                  <a:srgbClr val="A6A6A6"/>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88969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grpSp>
        <p:nvGrpSpPr>
          <p:cNvPr id="5" name="Group 4"/>
          <p:cNvGrpSpPr/>
          <p:nvPr userDrawn="1"/>
        </p:nvGrpSpPr>
        <p:grpSpPr bwMode="gray">
          <a:xfrm>
            <a:off x="-2" y="-1"/>
            <a:ext cx="12188828" cy="5128945"/>
            <a:chOff x="-2" y="-1"/>
            <a:chExt cx="12188827" cy="5128945"/>
          </a:xfrm>
        </p:grpSpPr>
        <p:sp>
          <p:nvSpPr>
            <p:cNvPr id="16" name="Rectangle 15"/>
            <p:cNvSpPr/>
            <p:nvPr userDrawn="1"/>
          </p:nvSpPr>
          <p:spPr bwMode="gray">
            <a:xfrm>
              <a:off x="2917961" y="-1"/>
              <a:ext cx="9270864" cy="5128945"/>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lvl="0"/>
              <a:endParaRPr lang="en-US" sz="1800">
                <a:solidFill>
                  <a:schemeClr val="tx1"/>
                </a:solidFill>
              </a:endParaRPr>
            </a:p>
          </p:txBody>
        </p:sp>
        <p:sp>
          <p:nvSpPr>
            <p:cNvPr id="19" name="Rectangle 18"/>
            <p:cNvSpPr/>
            <p:nvPr userDrawn="1"/>
          </p:nvSpPr>
          <p:spPr bwMode="gray">
            <a:xfrm>
              <a:off x="-2" y="-1"/>
              <a:ext cx="2918235" cy="5128945"/>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4" name="Group 3"/>
          <p:cNvGrpSpPr/>
          <p:nvPr userDrawn="1"/>
        </p:nvGrpSpPr>
        <p:grpSpPr bwMode="gray">
          <a:xfrm>
            <a:off x="2690" y="-1"/>
            <a:ext cx="12189313" cy="5128946"/>
            <a:chOff x="2688" y="-1"/>
            <a:chExt cx="12189313" cy="5128946"/>
          </a:xfrm>
        </p:grpSpPr>
        <p:sp>
          <p:nvSpPr>
            <p:cNvPr id="6" name="Freeform 7"/>
            <p:cNvSpPr>
              <a:spLocks/>
            </p:cNvSpPr>
            <p:nvPr userDrawn="1"/>
          </p:nvSpPr>
          <p:spPr bwMode="gray">
            <a:xfrm>
              <a:off x="2688" y="-1"/>
              <a:ext cx="2915274" cy="3446179"/>
            </a:xfrm>
            <a:custGeom>
              <a:avLst/>
              <a:gdLst>
                <a:gd name="T0" fmla="*/ 918 w 918"/>
                <a:gd name="T1" fmla="*/ 0 h 1085"/>
                <a:gd name="T2" fmla="*/ 918 w 918"/>
                <a:gd name="T3" fmla="*/ 1085 h 1085"/>
                <a:gd name="T4" fmla="*/ 0 w 918"/>
                <a:gd name="T5" fmla="*/ 765 h 1085"/>
                <a:gd name="T6" fmla="*/ 0 w 918"/>
                <a:gd name="T7" fmla="*/ 0 h 1085"/>
                <a:gd name="T8" fmla="*/ 918 w 918"/>
                <a:gd name="T9" fmla="*/ 0 h 1085"/>
              </a:gdLst>
              <a:ahLst/>
              <a:cxnLst>
                <a:cxn ang="0">
                  <a:pos x="T0" y="T1"/>
                </a:cxn>
                <a:cxn ang="0">
                  <a:pos x="T2" y="T3"/>
                </a:cxn>
                <a:cxn ang="0">
                  <a:pos x="T4" y="T5"/>
                </a:cxn>
                <a:cxn ang="0">
                  <a:pos x="T6" y="T7"/>
                </a:cxn>
                <a:cxn ang="0">
                  <a:pos x="T8" y="T9"/>
                </a:cxn>
              </a:cxnLst>
              <a:rect l="0" t="0" r="r" b="b"/>
              <a:pathLst>
                <a:path w="918" h="1085">
                  <a:moveTo>
                    <a:pt x="918" y="0"/>
                  </a:moveTo>
                  <a:cubicBezTo>
                    <a:pt x="918" y="1085"/>
                    <a:pt x="918" y="1085"/>
                    <a:pt x="918" y="1085"/>
                  </a:cubicBezTo>
                  <a:cubicBezTo>
                    <a:pt x="571" y="1085"/>
                    <a:pt x="252" y="966"/>
                    <a:pt x="0" y="765"/>
                  </a:cubicBezTo>
                  <a:cubicBezTo>
                    <a:pt x="0" y="0"/>
                    <a:pt x="0" y="0"/>
                    <a:pt x="0" y="0"/>
                  </a:cubicBezTo>
                  <a:lnTo>
                    <a:pt x="918"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7" name="Freeform 8"/>
            <p:cNvSpPr>
              <a:spLocks/>
            </p:cNvSpPr>
            <p:nvPr userDrawn="1"/>
          </p:nvSpPr>
          <p:spPr bwMode="gray">
            <a:xfrm>
              <a:off x="2688" y="-1"/>
              <a:ext cx="2915274" cy="5128946"/>
            </a:xfrm>
            <a:custGeom>
              <a:avLst/>
              <a:gdLst>
                <a:gd name="T0" fmla="*/ 918 w 918"/>
                <a:gd name="T1" fmla="*/ 0 h 1615"/>
                <a:gd name="T2" fmla="*/ 918 w 918"/>
                <a:gd name="T3" fmla="*/ 1615 h 1615"/>
                <a:gd name="T4" fmla="*/ 0 w 918"/>
                <a:gd name="T5" fmla="*/ 1615 h 1615"/>
                <a:gd name="T6" fmla="*/ 0 w 918"/>
                <a:gd name="T7" fmla="*/ 765 h 1615"/>
                <a:gd name="T8" fmla="*/ 918 w 918"/>
                <a:gd name="T9" fmla="*/ 1085 h 1615"/>
                <a:gd name="T10" fmla="*/ 918 w 918"/>
                <a:gd name="T11" fmla="*/ 0 h 1615"/>
              </a:gdLst>
              <a:ahLst/>
              <a:cxnLst>
                <a:cxn ang="0">
                  <a:pos x="T0" y="T1"/>
                </a:cxn>
                <a:cxn ang="0">
                  <a:pos x="T2" y="T3"/>
                </a:cxn>
                <a:cxn ang="0">
                  <a:pos x="T4" y="T5"/>
                </a:cxn>
                <a:cxn ang="0">
                  <a:pos x="T6" y="T7"/>
                </a:cxn>
                <a:cxn ang="0">
                  <a:pos x="T8" y="T9"/>
                </a:cxn>
                <a:cxn ang="0">
                  <a:pos x="T10" y="T11"/>
                </a:cxn>
              </a:cxnLst>
              <a:rect l="0" t="0" r="r" b="b"/>
              <a:pathLst>
                <a:path w="918" h="1615">
                  <a:moveTo>
                    <a:pt x="918" y="0"/>
                  </a:moveTo>
                  <a:cubicBezTo>
                    <a:pt x="918" y="1615"/>
                    <a:pt x="918" y="1615"/>
                    <a:pt x="918" y="1615"/>
                  </a:cubicBezTo>
                  <a:cubicBezTo>
                    <a:pt x="0" y="1615"/>
                    <a:pt x="0" y="1615"/>
                    <a:pt x="0" y="1615"/>
                  </a:cubicBezTo>
                  <a:cubicBezTo>
                    <a:pt x="0" y="765"/>
                    <a:pt x="0" y="765"/>
                    <a:pt x="0" y="765"/>
                  </a:cubicBezTo>
                  <a:cubicBezTo>
                    <a:pt x="252" y="966"/>
                    <a:pt x="571" y="1085"/>
                    <a:pt x="918" y="1085"/>
                  </a:cubicBezTo>
                  <a:cubicBezTo>
                    <a:pt x="918" y="0"/>
                    <a:pt x="918" y="0"/>
                    <a:pt x="918" y="0"/>
                  </a:cubicBezTo>
                  <a:close/>
                </a:path>
              </a:pathLst>
            </a:custGeom>
            <a:solidFill>
              <a:srgbClr val="9670A2"/>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9"/>
            <p:cNvSpPr>
              <a:spLocks/>
            </p:cNvSpPr>
            <p:nvPr userDrawn="1"/>
          </p:nvSpPr>
          <p:spPr bwMode="gray">
            <a:xfrm>
              <a:off x="2917962" y="3446178"/>
              <a:ext cx="3594026" cy="1682767"/>
            </a:xfrm>
            <a:custGeom>
              <a:avLst/>
              <a:gdLst>
                <a:gd name="T0" fmla="*/ 1132 w 1132"/>
                <a:gd name="T1" fmla="*/ 530 h 530"/>
                <a:gd name="T2" fmla="*/ 0 w 1132"/>
                <a:gd name="T3" fmla="*/ 530 h 530"/>
                <a:gd name="T4" fmla="*/ 0 w 1132"/>
                <a:gd name="T5" fmla="*/ 0 h 530"/>
                <a:gd name="T6" fmla="*/ 1132 w 1132"/>
                <a:gd name="T7" fmla="*/ 530 h 530"/>
              </a:gdLst>
              <a:ahLst/>
              <a:cxnLst>
                <a:cxn ang="0">
                  <a:pos x="T0" y="T1"/>
                </a:cxn>
                <a:cxn ang="0">
                  <a:pos x="T2" y="T3"/>
                </a:cxn>
                <a:cxn ang="0">
                  <a:pos x="T4" y="T5"/>
                </a:cxn>
                <a:cxn ang="0">
                  <a:pos x="T6" y="T7"/>
                </a:cxn>
              </a:cxnLst>
              <a:rect l="0" t="0" r="r" b="b"/>
              <a:pathLst>
                <a:path w="1132" h="530">
                  <a:moveTo>
                    <a:pt x="1132" y="530"/>
                  </a:moveTo>
                  <a:cubicBezTo>
                    <a:pt x="0" y="530"/>
                    <a:pt x="0" y="530"/>
                    <a:pt x="0" y="530"/>
                  </a:cubicBezTo>
                  <a:cubicBezTo>
                    <a:pt x="0" y="0"/>
                    <a:pt x="0" y="0"/>
                    <a:pt x="0" y="0"/>
                  </a:cubicBezTo>
                  <a:cubicBezTo>
                    <a:pt x="455" y="0"/>
                    <a:pt x="862" y="206"/>
                    <a:pt x="1132" y="530"/>
                  </a:cubicBezTo>
                  <a:close/>
                </a:path>
              </a:pathLst>
            </a:custGeom>
            <a:solidFill>
              <a:srgbClr val="5EAEE0"/>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10"/>
            <p:cNvSpPr>
              <a:spLocks/>
            </p:cNvSpPr>
            <p:nvPr userDrawn="1"/>
          </p:nvSpPr>
          <p:spPr bwMode="gray">
            <a:xfrm>
              <a:off x="2917962" y="-1"/>
              <a:ext cx="8870820" cy="5128946"/>
            </a:xfrm>
            <a:custGeom>
              <a:avLst/>
              <a:gdLst>
                <a:gd name="T0" fmla="*/ 2794 w 2794"/>
                <a:gd name="T1" fmla="*/ 1615 h 1615"/>
                <a:gd name="T2" fmla="*/ 1132 w 2794"/>
                <a:gd name="T3" fmla="*/ 1615 h 1615"/>
                <a:gd name="T4" fmla="*/ 0 w 2794"/>
                <a:gd name="T5" fmla="*/ 1085 h 1615"/>
                <a:gd name="T6" fmla="*/ 0 w 2794"/>
                <a:gd name="T7" fmla="*/ 0 h 1615"/>
                <a:gd name="T8" fmla="*/ 1466 w 2794"/>
                <a:gd name="T9" fmla="*/ 0 h 1615"/>
                <a:gd name="T10" fmla="*/ 2794 w 2794"/>
                <a:gd name="T11" fmla="*/ 1615 h 1615"/>
              </a:gdLst>
              <a:ahLst/>
              <a:cxnLst>
                <a:cxn ang="0">
                  <a:pos x="T0" y="T1"/>
                </a:cxn>
                <a:cxn ang="0">
                  <a:pos x="T2" y="T3"/>
                </a:cxn>
                <a:cxn ang="0">
                  <a:pos x="T4" y="T5"/>
                </a:cxn>
                <a:cxn ang="0">
                  <a:pos x="T6" y="T7"/>
                </a:cxn>
                <a:cxn ang="0">
                  <a:pos x="T8" y="T9"/>
                </a:cxn>
                <a:cxn ang="0">
                  <a:pos x="T10" y="T11"/>
                </a:cxn>
              </a:cxnLst>
              <a:rect l="0" t="0" r="r" b="b"/>
              <a:pathLst>
                <a:path w="2794" h="1615">
                  <a:moveTo>
                    <a:pt x="2794" y="1615"/>
                  </a:moveTo>
                  <a:cubicBezTo>
                    <a:pt x="1132" y="1615"/>
                    <a:pt x="1132" y="1615"/>
                    <a:pt x="1132" y="1615"/>
                  </a:cubicBezTo>
                  <a:cubicBezTo>
                    <a:pt x="862" y="1291"/>
                    <a:pt x="455" y="1085"/>
                    <a:pt x="0" y="1085"/>
                  </a:cubicBezTo>
                  <a:cubicBezTo>
                    <a:pt x="0" y="0"/>
                    <a:pt x="0" y="0"/>
                    <a:pt x="0" y="0"/>
                  </a:cubicBezTo>
                  <a:cubicBezTo>
                    <a:pt x="1466" y="0"/>
                    <a:pt x="1466" y="0"/>
                    <a:pt x="1466" y="0"/>
                  </a:cubicBezTo>
                  <a:cubicBezTo>
                    <a:pt x="2085" y="356"/>
                    <a:pt x="2562" y="929"/>
                    <a:pt x="2794" y="161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11"/>
            <p:cNvSpPr>
              <a:spLocks/>
            </p:cNvSpPr>
            <p:nvPr userDrawn="1"/>
          </p:nvSpPr>
          <p:spPr bwMode="gray">
            <a:xfrm>
              <a:off x="7572454" y="-1"/>
              <a:ext cx="4619547" cy="5128946"/>
            </a:xfrm>
            <a:custGeom>
              <a:avLst/>
              <a:gdLst>
                <a:gd name="T0" fmla="*/ 1455 w 1455"/>
                <a:gd name="T1" fmla="*/ 0 h 1615"/>
                <a:gd name="T2" fmla="*/ 1455 w 1455"/>
                <a:gd name="T3" fmla="*/ 1615 h 1615"/>
                <a:gd name="T4" fmla="*/ 1328 w 1455"/>
                <a:gd name="T5" fmla="*/ 1615 h 1615"/>
                <a:gd name="T6" fmla="*/ 0 w 1455"/>
                <a:gd name="T7" fmla="*/ 0 h 1615"/>
                <a:gd name="T8" fmla="*/ 1455 w 1455"/>
                <a:gd name="T9" fmla="*/ 0 h 1615"/>
              </a:gdLst>
              <a:ahLst/>
              <a:cxnLst>
                <a:cxn ang="0">
                  <a:pos x="T0" y="T1"/>
                </a:cxn>
                <a:cxn ang="0">
                  <a:pos x="T2" y="T3"/>
                </a:cxn>
                <a:cxn ang="0">
                  <a:pos x="T4" y="T5"/>
                </a:cxn>
                <a:cxn ang="0">
                  <a:pos x="T6" y="T7"/>
                </a:cxn>
                <a:cxn ang="0">
                  <a:pos x="T8" y="T9"/>
                </a:cxn>
              </a:cxnLst>
              <a:rect l="0" t="0" r="r" b="b"/>
              <a:pathLst>
                <a:path w="1455" h="1615">
                  <a:moveTo>
                    <a:pt x="1455" y="0"/>
                  </a:moveTo>
                  <a:cubicBezTo>
                    <a:pt x="1455" y="1615"/>
                    <a:pt x="1455" y="1615"/>
                    <a:pt x="1455" y="1615"/>
                  </a:cubicBezTo>
                  <a:cubicBezTo>
                    <a:pt x="1328" y="1615"/>
                    <a:pt x="1328" y="1615"/>
                    <a:pt x="1328" y="1615"/>
                  </a:cubicBezTo>
                  <a:cubicBezTo>
                    <a:pt x="1096" y="929"/>
                    <a:pt x="619" y="356"/>
                    <a:pt x="0" y="0"/>
                  </a:cubicBezTo>
                  <a:lnTo>
                    <a:pt x="1455" y="0"/>
                  </a:lnTo>
                  <a:close/>
                </a:path>
              </a:pathLst>
            </a:custGeom>
            <a:solidFill>
              <a:srgbClr val="399CD9"/>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grpSp>
      <p:sp>
        <p:nvSpPr>
          <p:cNvPr id="23" name="Text Placeholder 2"/>
          <p:cNvSpPr>
            <a:spLocks noGrp="1"/>
          </p:cNvSpPr>
          <p:nvPr userDrawn="1">
            <p:ph type="body" idx="1"/>
          </p:nvPr>
        </p:nvSpPr>
        <p:spPr bwMode="gray">
          <a:xfrm>
            <a:off x="2918233" y="-1"/>
            <a:ext cx="9273768" cy="5128945"/>
          </a:xfrm>
        </p:spPr>
        <p:txBody>
          <a:bodyPr lIns="548640" tIns="731520" rIns="1097280" bIns="731520" anchor="ctr" anchorCtr="0">
            <a:noAutofit/>
          </a:bodyPr>
          <a:lstStyle>
            <a:lvl1pPr marL="0" indent="0">
              <a:lnSpc>
                <a:spcPct val="90000"/>
              </a:lnSpc>
              <a:buNone/>
              <a:defRPr sz="4000" b="0">
                <a:solidFill>
                  <a:srgbClr val="FFFFFF"/>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1" name="Freeform 12"/>
          <p:cNvSpPr>
            <a:spLocks/>
          </p:cNvSpPr>
          <p:nvPr userDrawn="1"/>
        </p:nvSpPr>
        <p:spPr bwMode="gray">
          <a:xfrm>
            <a:off x="6" y="1362889"/>
            <a:ext cx="1489221" cy="2682751"/>
          </a:xfrm>
          <a:custGeom>
            <a:avLst/>
            <a:gdLst>
              <a:gd name="T0" fmla="*/ 469 w 469"/>
              <a:gd name="T1" fmla="*/ 346 h 845"/>
              <a:gd name="T2" fmla="*/ 416 w 469"/>
              <a:gd name="T3" fmla="*/ 569 h 845"/>
              <a:gd name="T4" fmla="*/ 316 w 469"/>
              <a:gd name="T5" fmla="*/ 700 h 845"/>
              <a:gd name="T6" fmla="*/ 0 w 469"/>
              <a:gd name="T7" fmla="*/ 845 h 845"/>
              <a:gd name="T8" fmla="*/ 0 w 469"/>
              <a:gd name="T9" fmla="*/ 801 h 845"/>
              <a:gd name="T10" fmla="*/ 185 w 469"/>
              <a:gd name="T11" fmla="*/ 712 h 845"/>
              <a:gd name="T12" fmla="*/ 295 w 469"/>
              <a:gd name="T13" fmla="*/ 519 h 845"/>
              <a:gd name="T14" fmla="*/ 296 w 469"/>
              <a:gd name="T15" fmla="*/ 496 h 845"/>
              <a:gd name="T16" fmla="*/ 292 w 469"/>
              <a:gd name="T17" fmla="*/ 461 h 845"/>
              <a:gd name="T18" fmla="*/ 235 w 469"/>
              <a:gd name="T19" fmla="*/ 489 h 845"/>
              <a:gd name="T20" fmla="*/ 156 w 469"/>
              <a:gd name="T21" fmla="*/ 501 h 845"/>
              <a:gd name="T22" fmla="*/ 0 w 469"/>
              <a:gd name="T23" fmla="*/ 447 h 845"/>
              <a:gd name="T24" fmla="*/ 0 w 469"/>
              <a:gd name="T25" fmla="*/ 50 h 845"/>
              <a:gd name="T26" fmla="*/ 155 w 469"/>
              <a:gd name="T27" fmla="*/ 0 h 845"/>
              <a:gd name="T28" fmla="*/ 156 w 469"/>
              <a:gd name="T29" fmla="*/ 0 h 845"/>
              <a:gd name="T30" fmla="*/ 157 w 469"/>
              <a:gd name="T31" fmla="*/ 0 h 845"/>
              <a:gd name="T32" fmla="*/ 381 w 469"/>
              <a:gd name="T33" fmla="*/ 102 h 845"/>
              <a:gd name="T34" fmla="*/ 469 w 469"/>
              <a:gd name="T35" fmla="*/ 34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9" h="845">
                <a:moveTo>
                  <a:pt x="469" y="346"/>
                </a:moveTo>
                <a:cubicBezTo>
                  <a:pt x="469" y="427"/>
                  <a:pt x="451" y="501"/>
                  <a:pt x="416" y="569"/>
                </a:cubicBezTo>
                <a:cubicBezTo>
                  <a:pt x="391" y="616"/>
                  <a:pt x="358" y="659"/>
                  <a:pt x="316" y="700"/>
                </a:cubicBezTo>
                <a:cubicBezTo>
                  <a:pt x="227" y="786"/>
                  <a:pt x="121" y="834"/>
                  <a:pt x="0" y="845"/>
                </a:cubicBezTo>
                <a:cubicBezTo>
                  <a:pt x="0" y="801"/>
                  <a:pt x="0" y="801"/>
                  <a:pt x="0" y="801"/>
                </a:cubicBezTo>
                <a:cubicBezTo>
                  <a:pt x="66" y="790"/>
                  <a:pt x="127" y="760"/>
                  <a:pt x="185" y="712"/>
                </a:cubicBezTo>
                <a:cubicBezTo>
                  <a:pt x="252" y="655"/>
                  <a:pt x="289" y="591"/>
                  <a:pt x="295" y="519"/>
                </a:cubicBezTo>
                <a:cubicBezTo>
                  <a:pt x="296" y="511"/>
                  <a:pt x="296" y="504"/>
                  <a:pt x="296" y="496"/>
                </a:cubicBezTo>
                <a:cubicBezTo>
                  <a:pt x="296" y="482"/>
                  <a:pt x="295" y="470"/>
                  <a:pt x="292" y="461"/>
                </a:cubicBezTo>
                <a:cubicBezTo>
                  <a:pt x="274" y="473"/>
                  <a:pt x="255" y="482"/>
                  <a:pt x="235" y="489"/>
                </a:cubicBezTo>
                <a:cubicBezTo>
                  <a:pt x="210" y="497"/>
                  <a:pt x="184" y="501"/>
                  <a:pt x="156" y="501"/>
                </a:cubicBezTo>
                <a:cubicBezTo>
                  <a:pt x="97" y="501"/>
                  <a:pt x="43" y="481"/>
                  <a:pt x="0" y="447"/>
                </a:cubicBezTo>
                <a:cubicBezTo>
                  <a:pt x="0" y="50"/>
                  <a:pt x="0" y="50"/>
                  <a:pt x="0" y="50"/>
                </a:cubicBezTo>
                <a:cubicBezTo>
                  <a:pt x="42" y="17"/>
                  <a:pt x="94" y="0"/>
                  <a:pt x="155" y="0"/>
                </a:cubicBezTo>
                <a:cubicBezTo>
                  <a:pt x="156" y="0"/>
                  <a:pt x="156" y="0"/>
                  <a:pt x="156" y="0"/>
                </a:cubicBezTo>
                <a:cubicBezTo>
                  <a:pt x="157" y="0"/>
                  <a:pt x="157" y="0"/>
                  <a:pt x="157" y="0"/>
                </a:cubicBezTo>
                <a:cubicBezTo>
                  <a:pt x="248" y="0"/>
                  <a:pt x="323" y="34"/>
                  <a:pt x="381" y="102"/>
                </a:cubicBezTo>
                <a:cubicBezTo>
                  <a:pt x="440" y="170"/>
                  <a:pt x="469" y="251"/>
                  <a:pt x="469"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3"/>
          <p:cNvSpPr>
            <a:spLocks/>
          </p:cNvSpPr>
          <p:nvPr userDrawn="1"/>
        </p:nvSpPr>
        <p:spPr bwMode="gray">
          <a:xfrm>
            <a:off x="1720678" y="1362889"/>
            <a:ext cx="1197561" cy="1590027"/>
          </a:xfrm>
          <a:custGeom>
            <a:avLst/>
            <a:gdLst>
              <a:gd name="T0" fmla="*/ 377 w 377"/>
              <a:gd name="T1" fmla="*/ 26 h 501"/>
              <a:gd name="T2" fmla="*/ 377 w 377"/>
              <a:gd name="T3" fmla="*/ 467 h 501"/>
              <a:gd name="T4" fmla="*/ 251 w 377"/>
              <a:gd name="T5" fmla="*/ 501 h 501"/>
              <a:gd name="T6" fmla="*/ 7 w 377"/>
              <a:gd name="T7" fmla="*/ 305 h 501"/>
              <a:gd name="T8" fmla="*/ 0 w 377"/>
              <a:gd name="T9" fmla="*/ 254 h 501"/>
              <a:gd name="T10" fmla="*/ 0 w 377"/>
              <a:gd name="T11" fmla="*/ 252 h 501"/>
              <a:gd name="T12" fmla="*/ 0 w 377"/>
              <a:gd name="T13" fmla="*/ 251 h 501"/>
              <a:gd name="T14" fmla="*/ 1 w 377"/>
              <a:gd name="T15" fmla="*/ 238 h 501"/>
              <a:gd name="T16" fmla="*/ 2 w 377"/>
              <a:gd name="T17" fmla="*/ 226 h 501"/>
              <a:gd name="T18" fmla="*/ 2 w 377"/>
              <a:gd name="T19" fmla="*/ 223 h 501"/>
              <a:gd name="T20" fmla="*/ 70 w 377"/>
              <a:gd name="T21" fmla="*/ 73 h 501"/>
              <a:gd name="T22" fmla="*/ 250 w 377"/>
              <a:gd name="T23" fmla="*/ 0 h 501"/>
              <a:gd name="T24" fmla="*/ 251 w 377"/>
              <a:gd name="T25" fmla="*/ 0 h 501"/>
              <a:gd name="T26" fmla="*/ 251 w 377"/>
              <a:gd name="T27" fmla="*/ 0 h 501"/>
              <a:gd name="T28" fmla="*/ 377 w 377"/>
              <a:gd name="T29" fmla="*/ 2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501">
                <a:moveTo>
                  <a:pt x="377" y="26"/>
                </a:moveTo>
                <a:cubicBezTo>
                  <a:pt x="377" y="467"/>
                  <a:pt x="377" y="467"/>
                  <a:pt x="377" y="467"/>
                </a:cubicBezTo>
                <a:cubicBezTo>
                  <a:pt x="340" y="489"/>
                  <a:pt x="297" y="501"/>
                  <a:pt x="251" y="501"/>
                </a:cubicBezTo>
                <a:cubicBezTo>
                  <a:pt x="131" y="501"/>
                  <a:pt x="31" y="417"/>
                  <a:pt x="7" y="305"/>
                </a:cubicBezTo>
                <a:cubicBezTo>
                  <a:pt x="3" y="289"/>
                  <a:pt x="0" y="272"/>
                  <a:pt x="0" y="254"/>
                </a:cubicBezTo>
                <a:cubicBezTo>
                  <a:pt x="0" y="253"/>
                  <a:pt x="0" y="253"/>
                  <a:pt x="0" y="252"/>
                </a:cubicBezTo>
                <a:cubicBezTo>
                  <a:pt x="0" y="252"/>
                  <a:pt x="0" y="251"/>
                  <a:pt x="0" y="251"/>
                </a:cubicBezTo>
                <a:cubicBezTo>
                  <a:pt x="0" y="246"/>
                  <a:pt x="1" y="242"/>
                  <a:pt x="1" y="238"/>
                </a:cubicBezTo>
                <a:cubicBezTo>
                  <a:pt x="1" y="234"/>
                  <a:pt x="1" y="230"/>
                  <a:pt x="2" y="226"/>
                </a:cubicBezTo>
                <a:cubicBezTo>
                  <a:pt x="2" y="225"/>
                  <a:pt x="2" y="224"/>
                  <a:pt x="2" y="223"/>
                </a:cubicBezTo>
                <a:cubicBezTo>
                  <a:pt x="8" y="164"/>
                  <a:pt x="30" y="114"/>
                  <a:pt x="70" y="73"/>
                </a:cubicBezTo>
                <a:cubicBezTo>
                  <a:pt x="116" y="25"/>
                  <a:pt x="176" y="0"/>
                  <a:pt x="250" y="0"/>
                </a:cubicBezTo>
                <a:cubicBezTo>
                  <a:pt x="250" y="0"/>
                  <a:pt x="251" y="0"/>
                  <a:pt x="251" y="0"/>
                </a:cubicBezTo>
                <a:cubicBezTo>
                  <a:pt x="251" y="0"/>
                  <a:pt x="251" y="0"/>
                  <a:pt x="251" y="0"/>
                </a:cubicBezTo>
                <a:cubicBezTo>
                  <a:pt x="297" y="0"/>
                  <a:pt x="339" y="9"/>
                  <a:pt x="377"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4"/>
          <p:cNvSpPr>
            <a:spLocks/>
          </p:cNvSpPr>
          <p:nvPr userDrawn="1"/>
        </p:nvSpPr>
        <p:spPr bwMode="gray">
          <a:xfrm>
            <a:off x="1828197" y="3201560"/>
            <a:ext cx="1090036" cy="853481"/>
          </a:xfrm>
          <a:custGeom>
            <a:avLst/>
            <a:gdLst>
              <a:gd name="T0" fmla="*/ 343 w 343"/>
              <a:gd name="T1" fmla="*/ 0 h 269"/>
              <a:gd name="T2" fmla="*/ 343 w 343"/>
              <a:gd name="T3" fmla="*/ 151 h 269"/>
              <a:gd name="T4" fmla="*/ 5 w 343"/>
              <a:gd name="T5" fmla="*/ 269 h 269"/>
              <a:gd name="T6" fmla="*/ 0 w 343"/>
              <a:gd name="T7" fmla="*/ 227 h 269"/>
              <a:gd name="T8" fmla="*/ 245 w 343"/>
              <a:gd name="T9" fmla="*/ 133 h 269"/>
              <a:gd name="T10" fmla="*/ 300 w 343"/>
              <a:gd name="T11" fmla="*/ 77 h 269"/>
              <a:gd name="T12" fmla="*/ 343 w 343"/>
              <a:gd name="T13" fmla="*/ 0 h 269"/>
              <a:gd name="T14" fmla="*/ 343 w 343"/>
              <a:gd name="T15" fmla="*/ 0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269">
                <a:moveTo>
                  <a:pt x="343" y="0"/>
                </a:moveTo>
                <a:cubicBezTo>
                  <a:pt x="343" y="151"/>
                  <a:pt x="343" y="151"/>
                  <a:pt x="343" y="151"/>
                </a:cubicBezTo>
                <a:cubicBezTo>
                  <a:pt x="247" y="229"/>
                  <a:pt x="135" y="269"/>
                  <a:pt x="5" y="269"/>
                </a:cubicBezTo>
                <a:cubicBezTo>
                  <a:pt x="0" y="227"/>
                  <a:pt x="0" y="227"/>
                  <a:pt x="0" y="227"/>
                </a:cubicBezTo>
                <a:cubicBezTo>
                  <a:pt x="89" y="227"/>
                  <a:pt x="171" y="195"/>
                  <a:pt x="245" y="133"/>
                </a:cubicBezTo>
                <a:cubicBezTo>
                  <a:pt x="267" y="115"/>
                  <a:pt x="285" y="96"/>
                  <a:pt x="300" y="77"/>
                </a:cubicBezTo>
                <a:cubicBezTo>
                  <a:pt x="319" y="52"/>
                  <a:pt x="333" y="27"/>
                  <a:pt x="343" y="0"/>
                </a:cubicBezTo>
                <a:cubicBezTo>
                  <a:pt x="343" y="0"/>
                  <a:pt x="343" y="0"/>
                  <a:pt x="3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Rectangle 16"/>
          <p:cNvSpPr/>
          <p:nvPr userDrawn="1"/>
        </p:nvSpPr>
        <p:spPr bwMode="gray">
          <a:xfrm>
            <a:off x="-2" y="5128944"/>
            <a:ext cx="12188828" cy="17290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4" name="Text Placeholder 2"/>
          <p:cNvSpPr>
            <a:spLocks noGrp="1"/>
          </p:cNvSpPr>
          <p:nvPr userDrawn="1">
            <p:ph type="body" idx="10"/>
          </p:nvPr>
        </p:nvSpPr>
        <p:spPr bwMode="gray">
          <a:xfrm>
            <a:off x="3351212" y="5424620"/>
            <a:ext cx="5859162" cy="381000"/>
          </a:xfrm>
        </p:spPr>
        <p:txBody>
          <a:bodyPr anchor="t">
            <a:noAutofit/>
          </a:bodyPr>
          <a:lstStyle>
            <a:lvl1pPr marL="0" indent="0">
              <a:buNone/>
              <a:defRPr sz="2801" b="0">
                <a:solidFill>
                  <a:schemeClr val="tx2"/>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25" name="Text Placeholder 2"/>
          <p:cNvSpPr>
            <a:spLocks noGrp="1"/>
          </p:cNvSpPr>
          <p:nvPr userDrawn="1">
            <p:ph type="body" idx="11"/>
          </p:nvPr>
        </p:nvSpPr>
        <p:spPr bwMode="gray">
          <a:xfrm>
            <a:off x="3351212" y="5861352"/>
            <a:ext cx="5859162" cy="381000"/>
          </a:xfrm>
        </p:spPr>
        <p:txBody>
          <a:bodyPr anchor="t">
            <a:noAutofit/>
          </a:bodyPr>
          <a:lstStyle>
            <a:lvl1pPr marL="0" indent="0">
              <a:buNone/>
              <a:defRPr sz="2399" b="0">
                <a:solidFill>
                  <a:srgbClr val="A6A6A6"/>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08802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Grey">
    <p:spTree>
      <p:nvGrpSpPr>
        <p:cNvPr id="1" name=""/>
        <p:cNvGrpSpPr/>
        <p:nvPr/>
      </p:nvGrpSpPr>
      <p:grpSpPr>
        <a:xfrm>
          <a:off x="0" y="0"/>
          <a:ext cx="0" cy="0"/>
          <a:chOff x="0" y="0"/>
          <a:chExt cx="0" cy="0"/>
        </a:xfrm>
      </p:grpSpPr>
      <p:sp>
        <p:nvSpPr>
          <p:cNvPr id="19" name="Rectangle 18"/>
          <p:cNvSpPr/>
          <p:nvPr userDrawn="1"/>
        </p:nvSpPr>
        <p:spPr bwMode="gray">
          <a:xfrm>
            <a:off x="-2" y="-1"/>
            <a:ext cx="2918235" cy="5128945"/>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grpSp>
        <p:nvGrpSpPr>
          <p:cNvPr id="2" name="Group 1"/>
          <p:cNvGrpSpPr/>
          <p:nvPr userDrawn="1"/>
        </p:nvGrpSpPr>
        <p:grpSpPr bwMode="gray">
          <a:xfrm>
            <a:off x="2690" y="-1"/>
            <a:ext cx="12189313" cy="5128946"/>
            <a:chOff x="2688" y="-1"/>
            <a:chExt cx="12189313" cy="5128946"/>
          </a:xfrm>
        </p:grpSpPr>
        <p:sp>
          <p:nvSpPr>
            <p:cNvPr id="16" name="Rectangle 15"/>
            <p:cNvSpPr/>
            <p:nvPr userDrawn="1"/>
          </p:nvSpPr>
          <p:spPr bwMode="gray">
            <a:xfrm>
              <a:off x="2917961" y="-1"/>
              <a:ext cx="9270864" cy="5128945"/>
            </a:xfrm>
            <a:prstGeom prst="rect">
              <a:avLst/>
            </a:prstGeom>
            <a:solidFill>
              <a:schemeClr val="accent3">
                <a:lumMod val="60000"/>
                <a:lumOff val="40000"/>
              </a:schemeClr>
            </a:solidFill>
            <a:ln>
              <a:noFill/>
            </a:ln>
            <a:extLst/>
          </p:spPr>
          <p:txBody>
            <a:bodyPr vert="horz" wrap="square" lIns="91440" tIns="45720" rIns="91440" bIns="45720" numCol="1" anchor="t" anchorCtr="0" compatLnSpc="1">
              <a:prstTxWarp prst="textNoShape">
                <a:avLst/>
              </a:prstTxWarp>
            </a:bodyPr>
            <a:lstStyle/>
            <a:p>
              <a:pPr lvl="0"/>
              <a:endParaRPr lang="en-US" sz="1800">
                <a:solidFill>
                  <a:schemeClr val="tx1"/>
                </a:solidFill>
              </a:endParaRPr>
            </a:p>
          </p:txBody>
        </p:sp>
        <p:sp>
          <p:nvSpPr>
            <p:cNvPr id="6" name="Freeform 7"/>
            <p:cNvSpPr>
              <a:spLocks/>
            </p:cNvSpPr>
            <p:nvPr userDrawn="1"/>
          </p:nvSpPr>
          <p:spPr bwMode="gray">
            <a:xfrm>
              <a:off x="2688" y="-1"/>
              <a:ext cx="2915274" cy="3446179"/>
            </a:xfrm>
            <a:custGeom>
              <a:avLst/>
              <a:gdLst>
                <a:gd name="T0" fmla="*/ 918 w 918"/>
                <a:gd name="T1" fmla="*/ 0 h 1085"/>
                <a:gd name="T2" fmla="*/ 918 w 918"/>
                <a:gd name="T3" fmla="*/ 1085 h 1085"/>
                <a:gd name="T4" fmla="*/ 0 w 918"/>
                <a:gd name="T5" fmla="*/ 765 h 1085"/>
                <a:gd name="T6" fmla="*/ 0 w 918"/>
                <a:gd name="T7" fmla="*/ 0 h 1085"/>
                <a:gd name="T8" fmla="*/ 918 w 918"/>
                <a:gd name="T9" fmla="*/ 0 h 1085"/>
              </a:gdLst>
              <a:ahLst/>
              <a:cxnLst>
                <a:cxn ang="0">
                  <a:pos x="T0" y="T1"/>
                </a:cxn>
                <a:cxn ang="0">
                  <a:pos x="T2" y="T3"/>
                </a:cxn>
                <a:cxn ang="0">
                  <a:pos x="T4" y="T5"/>
                </a:cxn>
                <a:cxn ang="0">
                  <a:pos x="T6" y="T7"/>
                </a:cxn>
                <a:cxn ang="0">
                  <a:pos x="T8" y="T9"/>
                </a:cxn>
              </a:cxnLst>
              <a:rect l="0" t="0" r="r" b="b"/>
              <a:pathLst>
                <a:path w="918" h="1085">
                  <a:moveTo>
                    <a:pt x="918" y="0"/>
                  </a:moveTo>
                  <a:cubicBezTo>
                    <a:pt x="918" y="1085"/>
                    <a:pt x="918" y="1085"/>
                    <a:pt x="918" y="1085"/>
                  </a:cubicBezTo>
                  <a:cubicBezTo>
                    <a:pt x="571" y="1085"/>
                    <a:pt x="252" y="966"/>
                    <a:pt x="0" y="765"/>
                  </a:cubicBezTo>
                  <a:cubicBezTo>
                    <a:pt x="0" y="0"/>
                    <a:pt x="0" y="0"/>
                    <a:pt x="0" y="0"/>
                  </a:cubicBezTo>
                  <a:lnTo>
                    <a:pt x="918"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7" name="Freeform 8"/>
            <p:cNvSpPr>
              <a:spLocks/>
            </p:cNvSpPr>
            <p:nvPr userDrawn="1"/>
          </p:nvSpPr>
          <p:spPr bwMode="gray">
            <a:xfrm>
              <a:off x="2688" y="-1"/>
              <a:ext cx="2915274" cy="5128946"/>
            </a:xfrm>
            <a:custGeom>
              <a:avLst/>
              <a:gdLst>
                <a:gd name="T0" fmla="*/ 918 w 918"/>
                <a:gd name="T1" fmla="*/ 0 h 1615"/>
                <a:gd name="T2" fmla="*/ 918 w 918"/>
                <a:gd name="T3" fmla="*/ 1615 h 1615"/>
                <a:gd name="T4" fmla="*/ 0 w 918"/>
                <a:gd name="T5" fmla="*/ 1615 h 1615"/>
                <a:gd name="T6" fmla="*/ 0 w 918"/>
                <a:gd name="T7" fmla="*/ 765 h 1615"/>
                <a:gd name="T8" fmla="*/ 918 w 918"/>
                <a:gd name="T9" fmla="*/ 1085 h 1615"/>
                <a:gd name="T10" fmla="*/ 918 w 918"/>
                <a:gd name="T11" fmla="*/ 0 h 1615"/>
              </a:gdLst>
              <a:ahLst/>
              <a:cxnLst>
                <a:cxn ang="0">
                  <a:pos x="T0" y="T1"/>
                </a:cxn>
                <a:cxn ang="0">
                  <a:pos x="T2" y="T3"/>
                </a:cxn>
                <a:cxn ang="0">
                  <a:pos x="T4" y="T5"/>
                </a:cxn>
                <a:cxn ang="0">
                  <a:pos x="T6" y="T7"/>
                </a:cxn>
                <a:cxn ang="0">
                  <a:pos x="T8" y="T9"/>
                </a:cxn>
                <a:cxn ang="0">
                  <a:pos x="T10" y="T11"/>
                </a:cxn>
              </a:cxnLst>
              <a:rect l="0" t="0" r="r" b="b"/>
              <a:pathLst>
                <a:path w="918" h="1615">
                  <a:moveTo>
                    <a:pt x="918" y="0"/>
                  </a:moveTo>
                  <a:cubicBezTo>
                    <a:pt x="918" y="1615"/>
                    <a:pt x="918" y="1615"/>
                    <a:pt x="918" y="1615"/>
                  </a:cubicBezTo>
                  <a:cubicBezTo>
                    <a:pt x="0" y="1615"/>
                    <a:pt x="0" y="1615"/>
                    <a:pt x="0" y="1615"/>
                  </a:cubicBezTo>
                  <a:cubicBezTo>
                    <a:pt x="0" y="765"/>
                    <a:pt x="0" y="765"/>
                    <a:pt x="0" y="765"/>
                  </a:cubicBezTo>
                  <a:cubicBezTo>
                    <a:pt x="252" y="966"/>
                    <a:pt x="571" y="1085"/>
                    <a:pt x="918" y="1085"/>
                  </a:cubicBezTo>
                  <a:cubicBezTo>
                    <a:pt x="918" y="0"/>
                    <a:pt x="918" y="0"/>
                    <a:pt x="918" y="0"/>
                  </a:cubicBezTo>
                  <a:close/>
                </a:path>
              </a:pathLst>
            </a:custGeom>
            <a:solidFill>
              <a:srgbClr val="60748A"/>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9"/>
            <p:cNvSpPr>
              <a:spLocks/>
            </p:cNvSpPr>
            <p:nvPr userDrawn="1"/>
          </p:nvSpPr>
          <p:spPr bwMode="gray">
            <a:xfrm>
              <a:off x="2917962" y="3446178"/>
              <a:ext cx="3594026" cy="1682767"/>
            </a:xfrm>
            <a:custGeom>
              <a:avLst/>
              <a:gdLst>
                <a:gd name="T0" fmla="*/ 1132 w 1132"/>
                <a:gd name="T1" fmla="*/ 530 h 530"/>
                <a:gd name="T2" fmla="*/ 0 w 1132"/>
                <a:gd name="T3" fmla="*/ 530 h 530"/>
                <a:gd name="T4" fmla="*/ 0 w 1132"/>
                <a:gd name="T5" fmla="*/ 0 h 530"/>
                <a:gd name="T6" fmla="*/ 1132 w 1132"/>
                <a:gd name="T7" fmla="*/ 530 h 530"/>
              </a:gdLst>
              <a:ahLst/>
              <a:cxnLst>
                <a:cxn ang="0">
                  <a:pos x="T0" y="T1"/>
                </a:cxn>
                <a:cxn ang="0">
                  <a:pos x="T2" y="T3"/>
                </a:cxn>
                <a:cxn ang="0">
                  <a:pos x="T4" y="T5"/>
                </a:cxn>
                <a:cxn ang="0">
                  <a:pos x="T6" y="T7"/>
                </a:cxn>
              </a:cxnLst>
              <a:rect l="0" t="0" r="r" b="b"/>
              <a:pathLst>
                <a:path w="1132" h="530">
                  <a:moveTo>
                    <a:pt x="1132" y="530"/>
                  </a:moveTo>
                  <a:cubicBezTo>
                    <a:pt x="0" y="530"/>
                    <a:pt x="0" y="530"/>
                    <a:pt x="0" y="530"/>
                  </a:cubicBezTo>
                  <a:cubicBezTo>
                    <a:pt x="0" y="0"/>
                    <a:pt x="0" y="0"/>
                    <a:pt x="0" y="0"/>
                  </a:cubicBezTo>
                  <a:cubicBezTo>
                    <a:pt x="455" y="0"/>
                    <a:pt x="862" y="206"/>
                    <a:pt x="1132" y="530"/>
                  </a:cubicBezTo>
                  <a:close/>
                </a:path>
              </a:pathLst>
            </a:custGeom>
            <a:solidFill>
              <a:srgbClr val="A2AFBE"/>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11"/>
            <p:cNvSpPr>
              <a:spLocks/>
            </p:cNvSpPr>
            <p:nvPr userDrawn="1"/>
          </p:nvSpPr>
          <p:spPr bwMode="gray">
            <a:xfrm>
              <a:off x="7572454" y="-1"/>
              <a:ext cx="4619547" cy="5128946"/>
            </a:xfrm>
            <a:custGeom>
              <a:avLst/>
              <a:gdLst>
                <a:gd name="T0" fmla="*/ 1455 w 1455"/>
                <a:gd name="T1" fmla="*/ 0 h 1615"/>
                <a:gd name="T2" fmla="*/ 1455 w 1455"/>
                <a:gd name="T3" fmla="*/ 1615 h 1615"/>
                <a:gd name="T4" fmla="*/ 1328 w 1455"/>
                <a:gd name="T5" fmla="*/ 1615 h 1615"/>
                <a:gd name="T6" fmla="*/ 0 w 1455"/>
                <a:gd name="T7" fmla="*/ 0 h 1615"/>
                <a:gd name="T8" fmla="*/ 1455 w 1455"/>
                <a:gd name="T9" fmla="*/ 0 h 1615"/>
              </a:gdLst>
              <a:ahLst/>
              <a:cxnLst>
                <a:cxn ang="0">
                  <a:pos x="T0" y="T1"/>
                </a:cxn>
                <a:cxn ang="0">
                  <a:pos x="T2" y="T3"/>
                </a:cxn>
                <a:cxn ang="0">
                  <a:pos x="T4" y="T5"/>
                </a:cxn>
                <a:cxn ang="0">
                  <a:pos x="T6" y="T7"/>
                </a:cxn>
                <a:cxn ang="0">
                  <a:pos x="T8" y="T9"/>
                </a:cxn>
              </a:cxnLst>
              <a:rect l="0" t="0" r="r" b="b"/>
              <a:pathLst>
                <a:path w="1455" h="1615">
                  <a:moveTo>
                    <a:pt x="1455" y="0"/>
                  </a:moveTo>
                  <a:cubicBezTo>
                    <a:pt x="1455" y="1615"/>
                    <a:pt x="1455" y="1615"/>
                    <a:pt x="1455" y="1615"/>
                  </a:cubicBezTo>
                  <a:cubicBezTo>
                    <a:pt x="1328" y="1615"/>
                    <a:pt x="1328" y="1615"/>
                    <a:pt x="1328" y="1615"/>
                  </a:cubicBezTo>
                  <a:cubicBezTo>
                    <a:pt x="1096" y="929"/>
                    <a:pt x="619" y="356"/>
                    <a:pt x="0" y="0"/>
                  </a:cubicBezTo>
                  <a:lnTo>
                    <a:pt x="1455" y="0"/>
                  </a:lnTo>
                  <a:close/>
                </a:path>
              </a:pathLst>
            </a:custGeom>
            <a:solidFill>
              <a:srgbClr val="8A9BAE"/>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grpSp>
      <p:sp>
        <p:nvSpPr>
          <p:cNvPr id="23" name="Text Placeholder 2"/>
          <p:cNvSpPr>
            <a:spLocks noGrp="1"/>
          </p:cNvSpPr>
          <p:nvPr userDrawn="1">
            <p:ph type="body" idx="1"/>
          </p:nvPr>
        </p:nvSpPr>
        <p:spPr bwMode="gray">
          <a:xfrm>
            <a:off x="2918233" y="-1"/>
            <a:ext cx="9273768" cy="5128945"/>
          </a:xfrm>
        </p:spPr>
        <p:txBody>
          <a:bodyPr lIns="548640" tIns="731520" rIns="1097280" bIns="731520" anchor="ctr" anchorCtr="0">
            <a:noAutofit/>
          </a:bodyPr>
          <a:lstStyle>
            <a:lvl1pPr marL="0" indent="0">
              <a:lnSpc>
                <a:spcPct val="90000"/>
              </a:lnSpc>
              <a:buNone/>
              <a:defRPr sz="4000" b="0">
                <a:solidFill>
                  <a:srgbClr val="FFFFFF"/>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1" name="Freeform 12"/>
          <p:cNvSpPr>
            <a:spLocks/>
          </p:cNvSpPr>
          <p:nvPr userDrawn="1"/>
        </p:nvSpPr>
        <p:spPr bwMode="gray">
          <a:xfrm>
            <a:off x="6" y="1362889"/>
            <a:ext cx="1489221" cy="2682751"/>
          </a:xfrm>
          <a:custGeom>
            <a:avLst/>
            <a:gdLst>
              <a:gd name="T0" fmla="*/ 469 w 469"/>
              <a:gd name="T1" fmla="*/ 346 h 845"/>
              <a:gd name="T2" fmla="*/ 416 w 469"/>
              <a:gd name="T3" fmla="*/ 569 h 845"/>
              <a:gd name="T4" fmla="*/ 316 w 469"/>
              <a:gd name="T5" fmla="*/ 700 h 845"/>
              <a:gd name="T6" fmla="*/ 0 w 469"/>
              <a:gd name="T7" fmla="*/ 845 h 845"/>
              <a:gd name="T8" fmla="*/ 0 w 469"/>
              <a:gd name="T9" fmla="*/ 801 h 845"/>
              <a:gd name="T10" fmla="*/ 185 w 469"/>
              <a:gd name="T11" fmla="*/ 712 h 845"/>
              <a:gd name="T12" fmla="*/ 295 w 469"/>
              <a:gd name="T13" fmla="*/ 519 h 845"/>
              <a:gd name="T14" fmla="*/ 296 w 469"/>
              <a:gd name="T15" fmla="*/ 496 h 845"/>
              <a:gd name="T16" fmla="*/ 292 w 469"/>
              <a:gd name="T17" fmla="*/ 461 h 845"/>
              <a:gd name="T18" fmla="*/ 235 w 469"/>
              <a:gd name="T19" fmla="*/ 489 h 845"/>
              <a:gd name="T20" fmla="*/ 156 w 469"/>
              <a:gd name="T21" fmla="*/ 501 h 845"/>
              <a:gd name="T22" fmla="*/ 0 w 469"/>
              <a:gd name="T23" fmla="*/ 447 h 845"/>
              <a:gd name="T24" fmla="*/ 0 w 469"/>
              <a:gd name="T25" fmla="*/ 50 h 845"/>
              <a:gd name="T26" fmla="*/ 155 w 469"/>
              <a:gd name="T27" fmla="*/ 0 h 845"/>
              <a:gd name="T28" fmla="*/ 156 w 469"/>
              <a:gd name="T29" fmla="*/ 0 h 845"/>
              <a:gd name="T30" fmla="*/ 157 w 469"/>
              <a:gd name="T31" fmla="*/ 0 h 845"/>
              <a:gd name="T32" fmla="*/ 381 w 469"/>
              <a:gd name="T33" fmla="*/ 102 h 845"/>
              <a:gd name="T34" fmla="*/ 469 w 469"/>
              <a:gd name="T35" fmla="*/ 34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9" h="845">
                <a:moveTo>
                  <a:pt x="469" y="346"/>
                </a:moveTo>
                <a:cubicBezTo>
                  <a:pt x="469" y="427"/>
                  <a:pt x="451" y="501"/>
                  <a:pt x="416" y="569"/>
                </a:cubicBezTo>
                <a:cubicBezTo>
                  <a:pt x="391" y="616"/>
                  <a:pt x="358" y="659"/>
                  <a:pt x="316" y="700"/>
                </a:cubicBezTo>
                <a:cubicBezTo>
                  <a:pt x="227" y="786"/>
                  <a:pt x="121" y="834"/>
                  <a:pt x="0" y="845"/>
                </a:cubicBezTo>
                <a:cubicBezTo>
                  <a:pt x="0" y="801"/>
                  <a:pt x="0" y="801"/>
                  <a:pt x="0" y="801"/>
                </a:cubicBezTo>
                <a:cubicBezTo>
                  <a:pt x="66" y="790"/>
                  <a:pt x="127" y="760"/>
                  <a:pt x="185" y="712"/>
                </a:cubicBezTo>
                <a:cubicBezTo>
                  <a:pt x="252" y="655"/>
                  <a:pt x="289" y="591"/>
                  <a:pt x="295" y="519"/>
                </a:cubicBezTo>
                <a:cubicBezTo>
                  <a:pt x="296" y="511"/>
                  <a:pt x="296" y="504"/>
                  <a:pt x="296" y="496"/>
                </a:cubicBezTo>
                <a:cubicBezTo>
                  <a:pt x="296" y="482"/>
                  <a:pt x="295" y="470"/>
                  <a:pt x="292" y="461"/>
                </a:cubicBezTo>
                <a:cubicBezTo>
                  <a:pt x="274" y="473"/>
                  <a:pt x="255" y="482"/>
                  <a:pt x="235" y="489"/>
                </a:cubicBezTo>
                <a:cubicBezTo>
                  <a:pt x="210" y="497"/>
                  <a:pt x="184" y="501"/>
                  <a:pt x="156" y="501"/>
                </a:cubicBezTo>
                <a:cubicBezTo>
                  <a:pt x="97" y="501"/>
                  <a:pt x="43" y="481"/>
                  <a:pt x="0" y="447"/>
                </a:cubicBezTo>
                <a:cubicBezTo>
                  <a:pt x="0" y="50"/>
                  <a:pt x="0" y="50"/>
                  <a:pt x="0" y="50"/>
                </a:cubicBezTo>
                <a:cubicBezTo>
                  <a:pt x="42" y="17"/>
                  <a:pt x="94" y="0"/>
                  <a:pt x="155" y="0"/>
                </a:cubicBezTo>
                <a:cubicBezTo>
                  <a:pt x="156" y="0"/>
                  <a:pt x="156" y="0"/>
                  <a:pt x="156" y="0"/>
                </a:cubicBezTo>
                <a:cubicBezTo>
                  <a:pt x="157" y="0"/>
                  <a:pt x="157" y="0"/>
                  <a:pt x="157" y="0"/>
                </a:cubicBezTo>
                <a:cubicBezTo>
                  <a:pt x="248" y="0"/>
                  <a:pt x="323" y="34"/>
                  <a:pt x="381" y="102"/>
                </a:cubicBezTo>
                <a:cubicBezTo>
                  <a:pt x="440" y="170"/>
                  <a:pt x="469" y="251"/>
                  <a:pt x="469"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3"/>
          <p:cNvSpPr>
            <a:spLocks/>
          </p:cNvSpPr>
          <p:nvPr userDrawn="1"/>
        </p:nvSpPr>
        <p:spPr bwMode="gray">
          <a:xfrm>
            <a:off x="1720678" y="1362889"/>
            <a:ext cx="1197561" cy="1590027"/>
          </a:xfrm>
          <a:custGeom>
            <a:avLst/>
            <a:gdLst>
              <a:gd name="T0" fmla="*/ 377 w 377"/>
              <a:gd name="T1" fmla="*/ 26 h 501"/>
              <a:gd name="T2" fmla="*/ 377 w 377"/>
              <a:gd name="T3" fmla="*/ 467 h 501"/>
              <a:gd name="T4" fmla="*/ 251 w 377"/>
              <a:gd name="T5" fmla="*/ 501 h 501"/>
              <a:gd name="T6" fmla="*/ 7 w 377"/>
              <a:gd name="T7" fmla="*/ 305 h 501"/>
              <a:gd name="T8" fmla="*/ 0 w 377"/>
              <a:gd name="T9" fmla="*/ 254 h 501"/>
              <a:gd name="T10" fmla="*/ 0 w 377"/>
              <a:gd name="T11" fmla="*/ 252 h 501"/>
              <a:gd name="T12" fmla="*/ 0 w 377"/>
              <a:gd name="T13" fmla="*/ 251 h 501"/>
              <a:gd name="T14" fmla="*/ 1 w 377"/>
              <a:gd name="T15" fmla="*/ 238 h 501"/>
              <a:gd name="T16" fmla="*/ 2 w 377"/>
              <a:gd name="T17" fmla="*/ 226 h 501"/>
              <a:gd name="T18" fmla="*/ 2 w 377"/>
              <a:gd name="T19" fmla="*/ 223 h 501"/>
              <a:gd name="T20" fmla="*/ 70 w 377"/>
              <a:gd name="T21" fmla="*/ 73 h 501"/>
              <a:gd name="T22" fmla="*/ 250 w 377"/>
              <a:gd name="T23" fmla="*/ 0 h 501"/>
              <a:gd name="T24" fmla="*/ 251 w 377"/>
              <a:gd name="T25" fmla="*/ 0 h 501"/>
              <a:gd name="T26" fmla="*/ 251 w 377"/>
              <a:gd name="T27" fmla="*/ 0 h 501"/>
              <a:gd name="T28" fmla="*/ 377 w 377"/>
              <a:gd name="T29" fmla="*/ 2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501">
                <a:moveTo>
                  <a:pt x="377" y="26"/>
                </a:moveTo>
                <a:cubicBezTo>
                  <a:pt x="377" y="467"/>
                  <a:pt x="377" y="467"/>
                  <a:pt x="377" y="467"/>
                </a:cubicBezTo>
                <a:cubicBezTo>
                  <a:pt x="340" y="489"/>
                  <a:pt x="297" y="501"/>
                  <a:pt x="251" y="501"/>
                </a:cubicBezTo>
                <a:cubicBezTo>
                  <a:pt x="131" y="501"/>
                  <a:pt x="31" y="417"/>
                  <a:pt x="7" y="305"/>
                </a:cubicBezTo>
                <a:cubicBezTo>
                  <a:pt x="3" y="289"/>
                  <a:pt x="0" y="272"/>
                  <a:pt x="0" y="254"/>
                </a:cubicBezTo>
                <a:cubicBezTo>
                  <a:pt x="0" y="253"/>
                  <a:pt x="0" y="253"/>
                  <a:pt x="0" y="252"/>
                </a:cubicBezTo>
                <a:cubicBezTo>
                  <a:pt x="0" y="252"/>
                  <a:pt x="0" y="251"/>
                  <a:pt x="0" y="251"/>
                </a:cubicBezTo>
                <a:cubicBezTo>
                  <a:pt x="0" y="246"/>
                  <a:pt x="1" y="242"/>
                  <a:pt x="1" y="238"/>
                </a:cubicBezTo>
                <a:cubicBezTo>
                  <a:pt x="1" y="234"/>
                  <a:pt x="1" y="230"/>
                  <a:pt x="2" y="226"/>
                </a:cubicBezTo>
                <a:cubicBezTo>
                  <a:pt x="2" y="225"/>
                  <a:pt x="2" y="224"/>
                  <a:pt x="2" y="223"/>
                </a:cubicBezTo>
                <a:cubicBezTo>
                  <a:pt x="8" y="164"/>
                  <a:pt x="30" y="114"/>
                  <a:pt x="70" y="73"/>
                </a:cubicBezTo>
                <a:cubicBezTo>
                  <a:pt x="116" y="25"/>
                  <a:pt x="176" y="0"/>
                  <a:pt x="250" y="0"/>
                </a:cubicBezTo>
                <a:cubicBezTo>
                  <a:pt x="250" y="0"/>
                  <a:pt x="251" y="0"/>
                  <a:pt x="251" y="0"/>
                </a:cubicBezTo>
                <a:cubicBezTo>
                  <a:pt x="251" y="0"/>
                  <a:pt x="251" y="0"/>
                  <a:pt x="251" y="0"/>
                </a:cubicBezTo>
                <a:cubicBezTo>
                  <a:pt x="297" y="0"/>
                  <a:pt x="339" y="9"/>
                  <a:pt x="377"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4"/>
          <p:cNvSpPr>
            <a:spLocks/>
          </p:cNvSpPr>
          <p:nvPr userDrawn="1"/>
        </p:nvSpPr>
        <p:spPr bwMode="gray">
          <a:xfrm>
            <a:off x="1828197" y="3201560"/>
            <a:ext cx="1090036" cy="853481"/>
          </a:xfrm>
          <a:custGeom>
            <a:avLst/>
            <a:gdLst>
              <a:gd name="T0" fmla="*/ 343 w 343"/>
              <a:gd name="T1" fmla="*/ 0 h 269"/>
              <a:gd name="T2" fmla="*/ 343 w 343"/>
              <a:gd name="T3" fmla="*/ 151 h 269"/>
              <a:gd name="T4" fmla="*/ 5 w 343"/>
              <a:gd name="T5" fmla="*/ 269 h 269"/>
              <a:gd name="T6" fmla="*/ 0 w 343"/>
              <a:gd name="T7" fmla="*/ 227 h 269"/>
              <a:gd name="T8" fmla="*/ 245 w 343"/>
              <a:gd name="T9" fmla="*/ 133 h 269"/>
              <a:gd name="T10" fmla="*/ 300 w 343"/>
              <a:gd name="T11" fmla="*/ 77 h 269"/>
              <a:gd name="T12" fmla="*/ 343 w 343"/>
              <a:gd name="T13" fmla="*/ 0 h 269"/>
              <a:gd name="T14" fmla="*/ 343 w 343"/>
              <a:gd name="T15" fmla="*/ 0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269">
                <a:moveTo>
                  <a:pt x="343" y="0"/>
                </a:moveTo>
                <a:cubicBezTo>
                  <a:pt x="343" y="151"/>
                  <a:pt x="343" y="151"/>
                  <a:pt x="343" y="151"/>
                </a:cubicBezTo>
                <a:cubicBezTo>
                  <a:pt x="247" y="229"/>
                  <a:pt x="135" y="269"/>
                  <a:pt x="5" y="269"/>
                </a:cubicBezTo>
                <a:cubicBezTo>
                  <a:pt x="0" y="227"/>
                  <a:pt x="0" y="227"/>
                  <a:pt x="0" y="227"/>
                </a:cubicBezTo>
                <a:cubicBezTo>
                  <a:pt x="89" y="227"/>
                  <a:pt x="171" y="195"/>
                  <a:pt x="245" y="133"/>
                </a:cubicBezTo>
                <a:cubicBezTo>
                  <a:pt x="267" y="115"/>
                  <a:pt x="285" y="96"/>
                  <a:pt x="300" y="77"/>
                </a:cubicBezTo>
                <a:cubicBezTo>
                  <a:pt x="319" y="52"/>
                  <a:pt x="333" y="27"/>
                  <a:pt x="343" y="0"/>
                </a:cubicBezTo>
                <a:cubicBezTo>
                  <a:pt x="343" y="0"/>
                  <a:pt x="343" y="0"/>
                  <a:pt x="3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Rectangle 16"/>
          <p:cNvSpPr/>
          <p:nvPr userDrawn="1"/>
        </p:nvSpPr>
        <p:spPr bwMode="gray">
          <a:xfrm>
            <a:off x="-2" y="5128944"/>
            <a:ext cx="12188828" cy="17290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4" name="Text Placeholder 2"/>
          <p:cNvSpPr>
            <a:spLocks noGrp="1"/>
          </p:cNvSpPr>
          <p:nvPr userDrawn="1">
            <p:ph type="body" idx="10"/>
          </p:nvPr>
        </p:nvSpPr>
        <p:spPr bwMode="gray">
          <a:xfrm>
            <a:off x="3351212" y="5424620"/>
            <a:ext cx="5859162" cy="381000"/>
          </a:xfrm>
        </p:spPr>
        <p:txBody>
          <a:bodyPr anchor="t">
            <a:noAutofit/>
          </a:bodyPr>
          <a:lstStyle>
            <a:lvl1pPr marL="0" indent="0">
              <a:buNone/>
              <a:defRPr sz="2801" b="0">
                <a:solidFill>
                  <a:schemeClr val="accent3"/>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25" name="Text Placeholder 2"/>
          <p:cNvSpPr>
            <a:spLocks noGrp="1"/>
          </p:cNvSpPr>
          <p:nvPr userDrawn="1">
            <p:ph type="body" idx="11"/>
          </p:nvPr>
        </p:nvSpPr>
        <p:spPr bwMode="gray">
          <a:xfrm>
            <a:off x="3351212" y="5861352"/>
            <a:ext cx="5859162" cy="381000"/>
          </a:xfrm>
        </p:spPr>
        <p:txBody>
          <a:bodyPr anchor="t">
            <a:noAutofit/>
          </a:bodyPr>
          <a:lstStyle>
            <a:lvl1pPr marL="0" indent="0">
              <a:buNone/>
              <a:defRPr sz="2399" b="0">
                <a:solidFill>
                  <a:srgbClr val="A6A6A6"/>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7055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34" name="Rectangle 33"/>
          <p:cNvSpPr/>
          <p:nvPr userDrawn="1"/>
        </p:nvSpPr>
        <p:spPr bwMode="gray">
          <a:xfrm>
            <a:off x="0" y="109732"/>
            <a:ext cx="12188825" cy="6748271"/>
          </a:xfrm>
          <a:prstGeom prst="rect">
            <a:avLst/>
          </a:prstGeom>
          <a:gradFill flip="none" rotWithShape="1">
            <a:gsLst>
              <a:gs pos="0">
                <a:srgbClr val="E5E5E7">
                  <a:alpha val="0"/>
                </a:srgb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smtClean="0">
              <a:latin typeface="+mj-lt"/>
            </a:endParaRPr>
          </a:p>
        </p:txBody>
      </p:sp>
      <p:grpSp>
        <p:nvGrpSpPr>
          <p:cNvPr id="35" name="Group 34"/>
          <p:cNvGrpSpPr/>
          <p:nvPr userDrawn="1"/>
        </p:nvGrpSpPr>
        <p:grpSpPr bwMode="gray">
          <a:xfrm>
            <a:off x="10774816" y="6433745"/>
            <a:ext cx="779784" cy="222003"/>
            <a:chOff x="-3205163" y="1597025"/>
            <a:chExt cx="2905125" cy="827088"/>
          </a:xfrm>
          <a:solidFill>
            <a:srgbClr val="F96302"/>
          </a:solidFill>
        </p:grpSpPr>
        <p:sp>
          <p:nvSpPr>
            <p:cNvPr id="36" name="Freeform 6"/>
            <p:cNvSpPr>
              <a:spLocks/>
            </p:cNvSpPr>
            <p:nvPr userDrawn="1"/>
          </p:nvSpPr>
          <p:spPr bwMode="gray">
            <a:xfrm>
              <a:off x="-3205163" y="1825625"/>
              <a:ext cx="273050" cy="595313"/>
            </a:xfrm>
            <a:custGeom>
              <a:avLst/>
              <a:gdLst>
                <a:gd name="T0" fmla="*/ 0 w 73"/>
                <a:gd name="T1" fmla="*/ 2 h 159"/>
                <a:gd name="T2" fmla="*/ 31 w 73"/>
                <a:gd name="T3" fmla="*/ 2 h 159"/>
                <a:gd name="T4" fmla="*/ 31 w 73"/>
                <a:gd name="T5" fmla="*/ 19 h 159"/>
                <a:gd name="T6" fmla="*/ 73 w 73"/>
                <a:gd name="T7" fmla="*/ 0 h 159"/>
                <a:gd name="T8" fmla="*/ 73 w 73"/>
                <a:gd name="T9" fmla="*/ 34 h 159"/>
                <a:gd name="T10" fmla="*/ 63 w 73"/>
                <a:gd name="T11" fmla="*/ 32 h 159"/>
                <a:gd name="T12" fmla="*/ 31 w 73"/>
                <a:gd name="T13" fmla="*/ 66 h 159"/>
                <a:gd name="T14" fmla="*/ 31 w 73"/>
                <a:gd name="T15" fmla="*/ 159 h 159"/>
                <a:gd name="T16" fmla="*/ 0 w 73"/>
                <a:gd name="T17" fmla="*/ 159 h 159"/>
                <a:gd name="T18" fmla="*/ 0 w 73"/>
                <a:gd name="T19"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59">
                  <a:moveTo>
                    <a:pt x="0" y="2"/>
                  </a:moveTo>
                  <a:cubicBezTo>
                    <a:pt x="31" y="2"/>
                    <a:pt x="31" y="2"/>
                    <a:pt x="31" y="2"/>
                  </a:cubicBezTo>
                  <a:cubicBezTo>
                    <a:pt x="31" y="19"/>
                    <a:pt x="31" y="19"/>
                    <a:pt x="31" y="19"/>
                  </a:cubicBezTo>
                  <a:cubicBezTo>
                    <a:pt x="44" y="8"/>
                    <a:pt x="55" y="0"/>
                    <a:pt x="73" y="0"/>
                  </a:cubicBezTo>
                  <a:cubicBezTo>
                    <a:pt x="73" y="34"/>
                    <a:pt x="73" y="34"/>
                    <a:pt x="73" y="34"/>
                  </a:cubicBezTo>
                  <a:cubicBezTo>
                    <a:pt x="70" y="33"/>
                    <a:pt x="67" y="32"/>
                    <a:pt x="63" y="32"/>
                  </a:cubicBezTo>
                  <a:cubicBezTo>
                    <a:pt x="50" y="32"/>
                    <a:pt x="31" y="40"/>
                    <a:pt x="31" y="66"/>
                  </a:cubicBezTo>
                  <a:cubicBezTo>
                    <a:pt x="31" y="159"/>
                    <a:pt x="31" y="159"/>
                    <a:pt x="31" y="159"/>
                  </a:cubicBezTo>
                  <a:cubicBezTo>
                    <a:pt x="0" y="159"/>
                    <a:pt x="0" y="159"/>
                    <a:pt x="0" y="159"/>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Oval 7"/>
            <p:cNvSpPr>
              <a:spLocks noChangeArrowheads="1"/>
            </p:cNvSpPr>
            <p:nvPr userDrawn="1"/>
          </p:nvSpPr>
          <p:spPr bwMode="gray">
            <a:xfrm>
              <a:off x="-2887663" y="1597025"/>
              <a:ext cx="120650" cy="1190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8"/>
            <p:cNvSpPr>
              <a:spLocks noChangeArrowheads="1"/>
            </p:cNvSpPr>
            <p:nvPr userDrawn="1"/>
          </p:nvSpPr>
          <p:spPr bwMode="gray">
            <a:xfrm>
              <a:off x="-2887663" y="1831975"/>
              <a:ext cx="120650" cy="588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9"/>
            <p:cNvSpPr>
              <a:spLocks/>
            </p:cNvSpPr>
            <p:nvPr userDrawn="1"/>
          </p:nvSpPr>
          <p:spPr bwMode="gray">
            <a:xfrm>
              <a:off x="-2722563" y="1831975"/>
              <a:ext cx="412750" cy="588963"/>
            </a:xfrm>
            <a:custGeom>
              <a:avLst/>
              <a:gdLst>
                <a:gd name="T0" fmla="*/ 163 w 260"/>
                <a:gd name="T1" fmla="*/ 371 h 371"/>
                <a:gd name="T2" fmla="*/ 97 w 260"/>
                <a:gd name="T3" fmla="*/ 371 h 371"/>
                <a:gd name="T4" fmla="*/ 0 w 260"/>
                <a:gd name="T5" fmla="*/ 0 h 371"/>
                <a:gd name="T6" fmla="*/ 81 w 260"/>
                <a:gd name="T7" fmla="*/ 0 h 371"/>
                <a:gd name="T8" fmla="*/ 130 w 260"/>
                <a:gd name="T9" fmla="*/ 236 h 371"/>
                <a:gd name="T10" fmla="*/ 130 w 260"/>
                <a:gd name="T11" fmla="*/ 236 h 371"/>
                <a:gd name="T12" fmla="*/ 180 w 260"/>
                <a:gd name="T13" fmla="*/ 0 h 371"/>
                <a:gd name="T14" fmla="*/ 260 w 260"/>
                <a:gd name="T15" fmla="*/ 0 h 371"/>
                <a:gd name="T16" fmla="*/ 163 w 260"/>
                <a:gd name="T1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71">
                  <a:moveTo>
                    <a:pt x="163" y="371"/>
                  </a:moveTo>
                  <a:lnTo>
                    <a:pt x="97" y="371"/>
                  </a:lnTo>
                  <a:lnTo>
                    <a:pt x="0" y="0"/>
                  </a:lnTo>
                  <a:lnTo>
                    <a:pt x="81" y="0"/>
                  </a:lnTo>
                  <a:lnTo>
                    <a:pt x="130" y="236"/>
                  </a:lnTo>
                  <a:lnTo>
                    <a:pt x="130" y="236"/>
                  </a:lnTo>
                  <a:lnTo>
                    <a:pt x="180" y="0"/>
                  </a:lnTo>
                  <a:lnTo>
                    <a:pt x="260" y="0"/>
                  </a:lnTo>
                  <a:lnTo>
                    <a:pt x="163"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0"/>
            <p:cNvSpPr>
              <a:spLocks noEditPoints="1"/>
            </p:cNvSpPr>
            <p:nvPr userDrawn="1"/>
          </p:nvSpPr>
          <p:spPr bwMode="gray">
            <a:xfrm>
              <a:off x="-2298701" y="1825625"/>
              <a:ext cx="349250" cy="598488"/>
            </a:xfrm>
            <a:custGeom>
              <a:avLst/>
              <a:gdLst>
                <a:gd name="T0" fmla="*/ 31 w 93"/>
                <a:gd name="T1" fmla="*/ 68 h 160"/>
                <a:gd name="T2" fmla="*/ 62 w 93"/>
                <a:gd name="T3" fmla="*/ 68 h 160"/>
                <a:gd name="T4" fmla="*/ 62 w 93"/>
                <a:gd name="T5" fmla="*/ 50 h 160"/>
                <a:gd name="T6" fmla="*/ 46 w 93"/>
                <a:gd name="T7" fmla="*/ 32 h 160"/>
                <a:gd name="T8" fmla="*/ 31 w 93"/>
                <a:gd name="T9" fmla="*/ 50 h 160"/>
                <a:gd name="T10" fmla="*/ 31 w 93"/>
                <a:gd name="T11" fmla="*/ 68 h 160"/>
                <a:gd name="T12" fmla="*/ 31 w 93"/>
                <a:gd name="T13" fmla="*/ 92 h 160"/>
                <a:gd name="T14" fmla="*/ 31 w 93"/>
                <a:gd name="T15" fmla="*/ 114 h 160"/>
                <a:gd name="T16" fmla="*/ 46 w 93"/>
                <a:gd name="T17" fmla="*/ 129 h 160"/>
                <a:gd name="T18" fmla="*/ 62 w 93"/>
                <a:gd name="T19" fmla="*/ 113 h 160"/>
                <a:gd name="T20" fmla="*/ 93 w 93"/>
                <a:gd name="T21" fmla="*/ 113 h 160"/>
                <a:gd name="T22" fmla="*/ 81 w 93"/>
                <a:gd name="T23" fmla="*/ 147 h 160"/>
                <a:gd name="T24" fmla="*/ 46 w 93"/>
                <a:gd name="T25" fmla="*/ 160 h 160"/>
                <a:gd name="T26" fmla="*/ 5 w 93"/>
                <a:gd name="T27" fmla="*/ 138 h 160"/>
                <a:gd name="T28" fmla="*/ 0 w 93"/>
                <a:gd name="T29" fmla="*/ 106 h 160"/>
                <a:gd name="T30" fmla="*/ 0 w 93"/>
                <a:gd name="T31" fmla="*/ 55 h 160"/>
                <a:gd name="T32" fmla="*/ 5 w 93"/>
                <a:gd name="T33" fmla="*/ 23 h 160"/>
                <a:gd name="T34" fmla="*/ 46 w 93"/>
                <a:gd name="T35" fmla="*/ 0 h 160"/>
                <a:gd name="T36" fmla="*/ 93 w 93"/>
                <a:gd name="T37" fmla="*/ 49 h 160"/>
                <a:gd name="T38" fmla="*/ 93 w 93"/>
                <a:gd name="T39" fmla="*/ 92 h 160"/>
                <a:gd name="T40" fmla="*/ 31 w 93"/>
                <a:gd name="T4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60">
                  <a:moveTo>
                    <a:pt x="31" y="68"/>
                  </a:moveTo>
                  <a:cubicBezTo>
                    <a:pt x="62" y="68"/>
                    <a:pt x="62" y="68"/>
                    <a:pt x="62" y="68"/>
                  </a:cubicBezTo>
                  <a:cubicBezTo>
                    <a:pt x="62" y="50"/>
                    <a:pt x="62" y="50"/>
                    <a:pt x="62" y="50"/>
                  </a:cubicBezTo>
                  <a:cubicBezTo>
                    <a:pt x="62" y="38"/>
                    <a:pt x="56" y="32"/>
                    <a:pt x="46" y="32"/>
                  </a:cubicBezTo>
                  <a:cubicBezTo>
                    <a:pt x="37" y="32"/>
                    <a:pt x="31" y="38"/>
                    <a:pt x="31" y="50"/>
                  </a:cubicBezTo>
                  <a:lnTo>
                    <a:pt x="31" y="68"/>
                  </a:lnTo>
                  <a:close/>
                  <a:moveTo>
                    <a:pt x="31" y="92"/>
                  </a:moveTo>
                  <a:cubicBezTo>
                    <a:pt x="31" y="114"/>
                    <a:pt x="31" y="114"/>
                    <a:pt x="31" y="114"/>
                  </a:cubicBezTo>
                  <a:cubicBezTo>
                    <a:pt x="31" y="123"/>
                    <a:pt x="37" y="129"/>
                    <a:pt x="46" y="129"/>
                  </a:cubicBezTo>
                  <a:cubicBezTo>
                    <a:pt x="58" y="129"/>
                    <a:pt x="61" y="120"/>
                    <a:pt x="62" y="113"/>
                  </a:cubicBezTo>
                  <a:cubicBezTo>
                    <a:pt x="93" y="113"/>
                    <a:pt x="93" y="113"/>
                    <a:pt x="93" y="113"/>
                  </a:cubicBezTo>
                  <a:cubicBezTo>
                    <a:pt x="93" y="126"/>
                    <a:pt x="89" y="138"/>
                    <a:pt x="81" y="147"/>
                  </a:cubicBezTo>
                  <a:cubicBezTo>
                    <a:pt x="72" y="155"/>
                    <a:pt x="61" y="160"/>
                    <a:pt x="46" y="160"/>
                  </a:cubicBezTo>
                  <a:cubicBezTo>
                    <a:pt x="27" y="160"/>
                    <a:pt x="13" y="151"/>
                    <a:pt x="5" y="138"/>
                  </a:cubicBezTo>
                  <a:cubicBezTo>
                    <a:pt x="1" y="130"/>
                    <a:pt x="0" y="119"/>
                    <a:pt x="0" y="106"/>
                  </a:cubicBezTo>
                  <a:cubicBezTo>
                    <a:pt x="0" y="55"/>
                    <a:pt x="0" y="55"/>
                    <a:pt x="0" y="55"/>
                  </a:cubicBezTo>
                  <a:cubicBezTo>
                    <a:pt x="0" y="42"/>
                    <a:pt x="1" y="31"/>
                    <a:pt x="5" y="23"/>
                  </a:cubicBezTo>
                  <a:cubicBezTo>
                    <a:pt x="13" y="9"/>
                    <a:pt x="27" y="0"/>
                    <a:pt x="46" y="0"/>
                  </a:cubicBezTo>
                  <a:cubicBezTo>
                    <a:pt x="75" y="0"/>
                    <a:pt x="93" y="22"/>
                    <a:pt x="93" y="49"/>
                  </a:cubicBezTo>
                  <a:cubicBezTo>
                    <a:pt x="93" y="92"/>
                    <a:pt x="93" y="92"/>
                    <a:pt x="93" y="92"/>
                  </a:cubicBezTo>
                  <a:lnTo>
                    <a:pt x="31"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11"/>
            <p:cNvSpPr>
              <a:spLocks/>
            </p:cNvSpPr>
            <p:nvPr userDrawn="1"/>
          </p:nvSpPr>
          <p:spPr bwMode="gray">
            <a:xfrm>
              <a:off x="-1900238" y="1825625"/>
              <a:ext cx="273050" cy="595313"/>
            </a:xfrm>
            <a:custGeom>
              <a:avLst/>
              <a:gdLst>
                <a:gd name="T0" fmla="*/ 0 w 73"/>
                <a:gd name="T1" fmla="*/ 2 h 159"/>
                <a:gd name="T2" fmla="*/ 32 w 73"/>
                <a:gd name="T3" fmla="*/ 2 h 159"/>
                <a:gd name="T4" fmla="*/ 32 w 73"/>
                <a:gd name="T5" fmla="*/ 19 h 159"/>
                <a:gd name="T6" fmla="*/ 73 w 73"/>
                <a:gd name="T7" fmla="*/ 0 h 159"/>
                <a:gd name="T8" fmla="*/ 73 w 73"/>
                <a:gd name="T9" fmla="*/ 34 h 159"/>
                <a:gd name="T10" fmla="*/ 64 w 73"/>
                <a:gd name="T11" fmla="*/ 32 h 159"/>
                <a:gd name="T12" fmla="*/ 32 w 73"/>
                <a:gd name="T13" fmla="*/ 66 h 159"/>
                <a:gd name="T14" fmla="*/ 32 w 73"/>
                <a:gd name="T15" fmla="*/ 159 h 159"/>
                <a:gd name="T16" fmla="*/ 0 w 73"/>
                <a:gd name="T17" fmla="*/ 159 h 159"/>
                <a:gd name="T18" fmla="*/ 0 w 73"/>
                <a:gd name="T19"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59">
                  <a:moveTo>
                    <a:pt x="0" y="2"/>
                  </a:moveTo>
                  <a:cubicBezTo>
                    <a:pt x="32" y="2"/>
                    <a:pt x="32" y="2"/>
                    <a:pt x="32" y="2"/>
                  </a:cubicBezTo>
                  <a:cubicBezTo>
                    <a:pt x="32" y="19"/>
                    <a:pt x="32" y="19"/>
                    <a:pt x="32" y="19"/>
                  </a:cubicBezTo>
                  <a:cubicBezTo>
                    <a:pt x="44" y="8"/>
                    <a:pt x="55" y="0"/>
                    <a:pt x="73" y="0"/>
                  </a:cubicBezTo>
                  <a:cubicBezTo>
                    <a:pt x="73" y="34"/>
                    <a:pt x="73" y="34"/>
                    <a:pt x="73" y="34"/>
                  </a:cubicBezTo>
                  <a:cubicBezTo>
                    <a:pt x="70" y="33"/>
                    <a:pt x="67" y="32"/>
                    <a:pt x="64" y="32"/>
                  </a:cubicBezTo>
                  <a:cubicBezTo>
                    <a:pt x="50" y="32"/>
                    <a:pt x="32" y="40"/>
                    <a:pt x="32" y="66"/>
                  </a:cubicBezTo>
                  <a:cubicBezTo>
                    <a:pt x="32" y="159"/>
                    <a:pt x="32" y="159"/>
                    <a:pt x="32" y="159"/>
                  </a:cubicBezTo>
                  <a:cubicBezTo>
                    <a:pt x="0" y="159"/>
                    <a:pt x="0" y="159"/>
                    <a:pt x="0" y="159"/>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12"/>
            <p:cNvSpPr>
              <a:spLocks noEditPoints="1"/>
            </p:cNvSpPr>
            <p:nvPr userDrawn="1"/>
          </p:nvSpPr>
          <p:spPr bwMode="gray">
            <a:xfrm>
              <a:off x="-1577976" y="1597025"/>
              <a:ext cx="352425" cy="827088"/>
            </a:xfrm>
            <a:custGeom>
              <a:avLst/>
              <a:gdLst>
                <a:gd name="T0" fmla="*/ 62 w 94"/>
                <a:gd name="T1" fmla="*/ 111 h 221"/>
                <a:gd name="T2" fmla="*/ 47 w 94"/>
                <a:gd name="T3" fmla="*/ 93 h 221"/>
                <a:gd name="T4" fmla="*/ 31 w 94"/>
                <a:gd name="T5" fmla="*/ 110 h 221"/>
                <a:gd name="T6" fmla="*/ 31 w 94"/>
                <a:gd name="T7" fmla="*/ 171 h 221"/>
                <a:gd name="T8" fmla="*/ 47 w 94"/>
                <a:gd name="T9" fmla="*/ 190 h 221"/>
                <a:gd name="T10" fmla="*/ 62 w 94"/>
                <a:gd name="T11" fmla="*/ 169 h 221"/>
                <a:gd name="T12" fmla="*/ 62 w 94"/>
                <a:gd name="T13" fmla="*/ 111 h 221"/>
                <a:gd name="T14" fmla="*/ 0 w 94"/>
                <a:gd name="T15" fmla="*/ 0 h 221"/>
                <a:gd name="T16" fmla="*/ 31 w 94"/>
                <a:gd name="T17" fmla="*/ 0 h 221"/>
                <a:gd name="T18" fmla="*/ 31 w 94"/>
                <a:gd name="T19" fmla="*/ 77 h 221"/>
                <a:gd name="T20" fmla="*/ 32 w 94"/>
                <a:gd name="T21" fmla="*/ 77 h 221"/>
                <a:gd name="T22" fmla="*/ 61 w 94"/>
                <a:gd name="T23" fmla="*/ 61 h 221"/>
                <a:gd name="T24" fmla="*/ 89 w 94"/>
                <a:gd name="T25" fmla="*/ 76 h 221"/>
                <a:gd name="T26" fmla="*/ 94 w 94"/>
                <a:gd name="T27" fmla="*/ 114 h 221"/>
                <a:gd name="T28" fmla="*/ 94 w 94"/>
                <a:gd name="T29" fmla="*/ 173 h 221"/>
                <a:gd name="T30" fmla="*/ 88 w 94"/>
                <a:gd name="T31" fmla="*/ 207 h 221"/>
                <a:gd name="T32" fmla="*/ 61 w 94"/>
                <a:gd name="T33" fmla="*/ 221 h 221"/>
                <a:gd name="T34" fmla="*/ 31 w 94"/>
                <a:gd name="T35" fmla="*/ 205 h 221"/>
                <a:gd name="T36" fmla="*/ 31 w 94"/>
                <a:gd name="T37" fmla="*/ 220 h 221"/>
                <a:gd name="T38" fmla="*/ 0 w 94"/>
                <a:gd name="T39" fmla="*/ 220 h 221"/>
                <a:gd name="T40" fmla="*/ 0 w 94"/>
                <a:gd name="T4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221">
                  <a:moveTo>
                    <a:pt x="62" y="111"/>
                  </a:moveTo>
                  <a:cubicBezTo>
                    <a:pt x="62" y="102"/>
                    <a:pt x="59" y="93"/>
                    <a:pt x="47" y="93"/>
                  </a:cubicBezTo>
                  <a:cubicBezTo>
                    <a:pt x="38" y="93"/>
                    <a:pt x="31" y="100"/>
                    <a:pt x="31" y="110"/>
                  </a:cubicBezTo>
                  <a:cubicBezTo>
                    <a:pt x="31" y="171"/>
                    <a:pt x="31" y="171"/>
                    <a:pt x="31" y="171"/>
                  </a:cubicBezTo>
                  <a:cubicBezTo>
                    <a:pt x="31" y="182"/>
                    <a:pt x="37" y="190"/>
                    <a:pt x="47" y="190"/>
                  </a:cubicBezTo>
                  <a:cubicBezTo>
                    <a:pt x="58" y="190"/>
                    <a:pt x="62" y="181"/>
                    <a:pt x="62" y="169"/>
                  </a:cubicBezTo>
                  <a:lnTo>
                    <a:pt x="62" y="111"/>
                  </a:lnTo>
                  <a:close/>
                  <a:moveTo>
                    <a:pt x="0" y="0"/>
                  </a:moveTo>
                  <a:cubicBezTo>
                    <a:pt x="31" y="0"/>
                    <a:pt x="31" y="0"/>
                    <a:pt x="31" y="0"/>
                  </a:cubicBezTo>
                  <a:cubicBezTo>
                    <a:pt x="31" y="77"/>
                    <a:pt x="31" y="77"/>
                    <a:pt x="31" y="77"/>
                  </a:cubicBezTo>
                  <a:cubicBezTo>
                    <a:pt x="32" y="77"/>
                    <a:pt x="32" y="77"/>
                    <a:pt x="32" y="77"/>
                  </a:cubicBezTo>
                  <a:cubicBezTo>
                    <a:pt x="39" y="67"/>
                    <a:pt x="48" y="61"/>
                    <a:pt x="61" y="61"/>
                  </a:cubicBezTo>
                  <a:cubicBezTo>
                    <a:pt x="76" y="61"/>
                    <a:pt x="84" y="67"/>
                    <a:pt x="89" y="76"/>
                  </a:cubicBezTo>
                  <a:cubicBezTo>
                    <a:pt x="93" y="82"/>
                    <a:pt x="94" y="91"/>
                    <a:pt x="94" y="114"/>
                  </a:cubicBezTo>
                  <a:cubicBezTo>
                    <a:pt x="94" y="173"/>
                    <a:pt x="94" y="173"/>
                    <a:pt x="94" y="173"/>
                  </a:cubicBezTo>
                  <a:cubicBezTo>
                    <a:pt x="94" y="190"/>
                    <a:pt x="92" y="200"/>
                    <a:pt x="88" y="207"/>
                  </a:cubicBezTo>
                  <a:cubicBezTo>
                    <a:pt x="83" y="217"/>
                    <a:pt x="74" y="221"/>
                    <a:pt x="61" y="221"/>
                  </a:cubicBezTo>
                  <a:cubicBezTo>
                    <a:pt x="45" y="221"/>
                    <a:pt x="39" y="214"/>
                    <a:pt x="31" y="205"/>
                  </a:cubicBezTo>
                  <a:cubicBezTo>
                    <a:pt x="31" y="220"/>
                    <a:pt x="31" y="220"/>
                    <a:pt x="31" y="220"/>
                  </a:cubicBezTo>
                  <a:cubicBezTo>
                    <a:pt x="0" y="220"/>
                    <a:pt x="0" y="220"/>
                    <a:pt x="0" y="22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3"/>
            <p:cNvSpPr>
              <a:spLocks noEditPoints="1"/>
            </p:cNvSpPr>
            <p:nvPr userDrawn="1"/>
          </p:nvSpPr>
          <p:spPr bwMode="gray">
            <a:xfrm>
              <a:off x="-1181101" y="1825625"/>
              <a:ext cx="352425" cy="598488"/>
            </a:xfrm>
            <a:custGeom>
              <a:avLst/>
              <a:gdLst>
                <a:gd name="T0" fmla="*/ 32 w 94"/>
                <a:gd name="T1" fmla="*/ 68 h 160"/>
                <a:gd name="T2" fmla="*/ 63 w 94"/>
                <a:gd name="T3" fmla="*/ 68 h 160"/>
                <a:gd name="T4" fmla="*/ 63 w 94"/>
                <a:gd name="T5" fmla="*/ 50 h 160"/>
                <a:gd name="T6" fmla="*/ 47 w 94"/>
                <a:gd name="T7" fmla="*/ 32 h 160"/>
                <a:gd name="T8" fmla="*/ 32 w 94"/>
                <a:gd name="T9" fmla="*/ 50 h 160"/>
                <a:gd name="T10" fmla="*/ 32 w 94"/>
                <a:gd name="T11" fmla="*/ 68 h 160"/>
                <a:gd name="T12" fmla="*/ 32 w 94"/>
                <a:gd name="T13" fmla="*/ 92 h 160"/>
                <a:gd name="T14" fmla="*/ 32 w 94"/>
                <a:gd name="T15" fmla="*/ 114 h 160"/>
                <a:gd name="T16" fmla="*/ 47 w 94"/>
                <a:gd name="T17" fmla="*/ 129 h 160"/>
                <a:gd name="T18" fmla="*/ 63 w 94"/>
                <a:gd name="T19" fmla="*/ 113 h 160"/>
                <a:gd name="T20" fmla="*/ 94 w 94"/>
                <a:gd name="T21" fmla="*/ 113 h 160"/>
                <a:gd name="T22" fmla="*/ 81 w 94"/>
                <a:gd name="T23" fmla="*/ 147 h 160"/>
                <a:gd name="T24" fmla="*/ 47 w 94"/>
                <a:gd name="T25" fmla="*/ 160 h 160"/>
                <a:gd name="T26" fmla="*/ 6 w 94"/>
                <a:gd name="T27" fmla="*/ 138 h 160"/>
                <a:gd name="T28" fmla="*/ 0 w 94"/>
                <a:gd name="T29" fmla="*/ 106 h 160"/>
                <a:gd name="T30" fmla="*/ 0 w 94"/>
                <a:gd name="T31" fmla="*/ 55 h 160"/>
                <a:gd name="T32" fmla="*/ 6 w 94"/>
                <a:gd name="T33" fmla="*/ 23 h 160"/>
                <a:gd name="T34" fmla="*/ 47 w 94"/>
                <a:gd name="T35" fmla="*/ 0 h 160"/>
                <a:gd name="T36" fmla="*/ 94 w 94"/>
                <a:gd name="T37" fmla="*/ 49 h 160"/>
                <a:gd name="T38" fmla="*/ 94 w 94"/>
                <a:gd name="T39" fmla="*/ 92 h 160"/>
                <a:gd name="T40" fmla="*/ 32 w 94"/>
                <a:gd name="T4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60">
                  <a:moveTo>
                    <a:pt x="32" y="68"/>
                  </a:moveTo>
                  <a:cubicBezTo>
                    <a:pt x="63" y="68"/>
                    <a:pt x="63" y="68"/>
                    <a:pt x="63" y="68"/>
                  </a:cubicBezTo>
                  <a:cubicBezTo>
                    <a:pt x="63" y="50"/>
                    <a:pt x="63" y="50"/>
                    <a:pt x="63" y="50"/>
                  </a:cubicBezTo>
                  <a:cubicBezTo>
                    <a:pt x="63" y="38"/>
                    <a:pt x="57" y="32"/>
                    <a:pt x="47" y="32"/>
                  </a:cubicBezTo>
                  <a:cubicBezTo>
                    <a:pt x="38" y="32"/>
                    <a:pt x="32" y="38"/>
                    <a:pt x="32" y="50"/>
                  </a:cubicBezTo>
                  <a:lnTo>
                    <a:pt x="32" y="68"/>
                  </a:lnTo>
                  <a:close/>
                  <a:moveTo>
                    <a:pt x="32" y="92"/>
                  </a:moveTo>
                  <a:cubicBezTo>
                    <a:pt x="32" y="114"/>
                    <a:pt x="32" y="114"/>
                    <a:pt x="32" y="114"/>
                  </a:cubicBezTo>
                  <a:cubicBezTo>
                    <a:pt x="32" y="123"/>
                    <a:pt x="38" y="129"/>
                    <a:pt x="47" y="129"/>
                  </a:cubicBezTo>
                  <a:cubicBezTo>
                    <a:pt x="59" y="129"/>
                    <a:pt x="62" y="120"/>
                    <a:pt x="63" y="113"/>
                  </a:cubicBezTo>
                  <a:cubicBezTo>
                    <a:pt x="94" y="113"/>
                    <a:pt x="94" y="113"/>
                    <a:pt x="94" y="113"/>
                  </a:cubicBezTo>
                  <a:cubicBezTo>
                    <a:pt x="94" y="126"/>
                    <a:pt x="89" y="138"/>
                    <a:pt x="81" y="147"/>
                  </a:cubicBezTo>
                  <a:cubicBezTo>
                    <a:pt x="73" y="155"/>
                    <a:pt x="62" y="160"/>
                    <a:pt x="47" y="160"/>
                  </a:cubicBezTo>
                  <a:cubicBezTo>
                    <a:pt x="28" y="160"/>
                    <a:pt x="14" y="151"/>
                    <a:pt x="6" y="138"/>
                  </a:cubicBezTo>
                  <a:cubicBezTo>
                    <a:pt x="2" y="130"/>
                    <a:pt x="0" y="119"/>
                    <a:pt x="0" y="106"/>
                  </a:cubicBezTo>
                  <a:cubicBezTo>
                    <a:pt x="0" y="55"/>
                    <a:pt x="0" y="55"/>
                    <a:pt x="0" y="55"/>
                  </a:cubicBezTo>
                  <a:cubicBezTo>
                    <a:pt x="0" y="42"/>
                    <a:pt x="2" y="31"/>
                    <a:pt x="6" y="23"/>
                  </a:cubicBezTo>
                  <a:cubicBezTo>
                    <a:pt x="14" y="9"/>
                    <a:pt x="28" y="0"/>
                    <a:pt x="47" y="0"/>
                  </a:cubicBezTo>
                  <a:cubicBezTo>
                    <a:pt x="76" y="0"/>
                    <a:pt x="94" y="22"/>
                    <a:pt x="94" y="49"/>
                  </a:cubicBezTo>
                  <a:cubicBezTo>
                    <a:pt x="94" y="92"/>
                    <a:pt x="94" y="92"/>
                    <a:pt x="94" y="92"/>
                  </a:cubicBezTo>
                  <a:lnTo>
                    <a:pt x="3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4"/>
            <p:cNvSpPr>
              <a:spLocks noEditPoints="1"/>
            </p:cNvSpPr>
            <p:nvPr userDrawn="1"/>
          </p:nvSpPr>
          <p:spPr bwMode="gray">
            <a:xfrm>
              <a:off x="-779463" y="1597025"/>
              <a:ext cx="352425" cy="827088"/>
            </a:xfrm>
            <a:custGeom>
              <a:avLst/>
              <a:gdLst>
                <a:gd name="T0" fmla="*/ 31 w 94"/>
                <a:gd name="T1" fmla="*/ 169 h 221"/>
                <a:gd name="T2" fmla="*/ 47 w 94"/>
                <a:gd name="T3" fmla="*/ 190 h 221"/>
                <a:gd name="T4" fmla="*/ 62 w 94"/>
                <a:gd name="T5" fmla="*/ 171 h 221"/>
                <a:gd name="T6" fmla="*/ 62 w 94"/>
                <a:gd name="T7" fmla="*/ 110 h 221"/>
                <a:gd name="T8" fmla="*/ 47 w 94"/>
                <a:gd name="T9" fmla="*/ 93 h 221"/>
                <a:gd name="T10" fmla="*/ 31 w 94"/>
                <a:gd name="T11" fmla="*/ 111 h 221"/>
                <a:gd name="T12" fmla="*/ 31 w 94"/>
                <a:gd name="T13" fmla="*/ 169 h 221"/>
                <a:gd name="T14" fmla="*/ 62 w 94"/>
                <a:gd name="T15" fmla="*/ 205 h 221"/>
                <a:gd name="T16" fmla="*/ 33 w 94"/>
                <a:gd name="T17" fmla="*/ 221 h 221"/>
                <a:gd name="T18" fmla="*/ 5 w 94"/>
                <a:gd name="T19" fmla="*/ 207 h 221"/>
                <a:gd name="T20" fmla="*/ 0 w 94"/>
                <a:gd name="T21" fmla="*/ 173 h 221"/>
                <a:gd name="T22" fmla="*/ 0 w 94"/>
                <a:gd name="T23" fmla="*/ 114 h 221"/>
                <a:gd name="T24" fmla="*/ 5 w 94"/>
                <a:gd name="T25" fmla="*/ 76 h 221"/>
                <a:gd name="T26" fmla="*/ 33 w 94"/>
                <a:gd name="T27" fmla="*/ 61 h 221"/>
                <a:gd name="T28" fmla="*/ 62 w 94"/>
                <a:gd name="T29" fmla="*/ 77 h 221"/>
                <a:gd name="T30" fmla="*/ 62 w 94"/>
                <a:gd name="T31" fmla="*/ 77 h 221"/>
                <a:gd name="T32" fmla="*/ 62 w 94"/>
                <a:gd name="T33" fmla="*/ 0 h 221"/>
                <a:gd name="T34" fmla="*/ 94 w 94"/>
                <a:gd name="T35" fmla="*/ 0 h 221"/>
                <a:gd name="T36" fmla="*/ 94 w 94"/>
                <a:gd name="T37" fmla="*/ 220 h 221"/>
                <a:gd name="T38" fmla="*/ 62 w 94"/>
                <a:gd name="T39" fmla="*/ 220 h 221"/>
                <a:gd name="T40" fmla="*/ 62 w 94"/>
                <a:gd name="T41" fmla="*/ 20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221">
                  <a:moveTo>
                    <a:pt x="31" y="169"/>
                  </a:moveTo>
                  <a:cubicBezTo>
                    <a:pt x="31" y="181"/>
                    <a:pt x="36" y="190"/>
                    <a:pt x="47" y="190"/>
                  </a:cubicBezTo>
                  <a:cubicBezTo>
                    <a:pt x="56" y="190"/>
                    <a:pt x="62" y="182"/>
                    <a:pt x="62" y="171"/>
                  </a:cubicBezTo>
                  <a:cubicBezTo>
                    <a:pt x="62" y="110"/>
                    <a:pt x="62" y="110"/>
                    <a:pt x="62" y="110"/>
                  </a:cubicBezTo>
                  <a:cubicBezTo>
                    <a:pt x="62" y="100"/>
                    <a:pt x="56" y="93"/>
                    <a:pt x="47" y="93"/>
                  </a:cubicBezTo>
                  <a:cubicBezTo>
                    <a:pt x="35" y="93"/>
                    <a:pt x="31" y="102"/>
                    <a:pt x="31" y="111"/>
                  </a:cubicBezTo>
                  <a:lnTo>
                    <a:pt x="31" y="169"/>
                  </a:lnTo>
                  <a:close/>
                  <a:moveTo>
                    <a:pt x="62" y="205"/>
                  </a:moveTo>
                  <a:cubicBezTo>
                    <a:pt x="54" y="214"/>
                    <a:pt x="48" y="221"/>
                    <a:pt x="33" y="221"/>
                  </a:cubicBezTo>
                  <a:cubicBezTo>
                    <a:pt x="20" y="221"/>
                    <a:pt x="11" y="217"/>
                    <a:pt x="5" y="207"/>
                  </a:cubicBezTo>
                  <a:cubicBezTo>
                    <a:pt x="1" y="200"/>
                    <a:pt x="0" y="190"/>
                    <a:pt x="0" y="173"/>
                  </a:cubicBezTo>
                  <a:cubicBezTo>
                    <a:pt x="0" y="114"/>
                    <a:pt x="0" y="114"/>
                    <a:pt x="0" y="114"/>
                  </a:cubicBezTo>
                  <a:cubicBezTo>
                    <a:pt x="0" y="91"/>
                    <a:pt x="1" y="82"/>
                    <a:pt x="5" y="76"/>
                  </a:cubicBezTo>
                  <a:cubicBezTo>
                    <a:pt x="10" y="67"/>
                    <a:pt x="18" y="61"/>
                    <a:pt x="33" y="61"/>
                  </a:cubicBezTo>
                  <a:cubicBezTo>
                    <a:pt x="45" y="61"/>
                    <a:pt x="55" y="67"/>
                    <a:pt x="62" y="77"/>
                  </a:cubicBezTo>
                  <a:cubicBezTo>
                    <a:pt x="62" y="77"/>
                    <a:pt x="62" y="77"/>
                    <a:pt x="62" y="77"/>
                  </a:cubicBezTo>
                  <a:cubicBezTo>
                    <a:pt x="62" y="0"/>
                    <a:pt x="62" y="0"/>
                    <a:pt x="62" y="0"/>
                  </a:cubicBezTo>
                  <a:cubicBezTo>
                    <a:pt x="94" y="0"/>
                    <a:pt x="94" y="0"/>
                    <a:pt x="94" y="0"/>
                  </a:cubicBezTo>
                  <a:cubicBezTo>
                    <a:pt x="94" y="220"/>
                    <a:pt x="94" y="220"/>
                    <a:pt x="94" y="220"/>
                  </a:cubicBezTo>
                  <a:cubicBezTo>
                    <a:pt x="62" y="220"/>
                    <a:pt x="62" y="220"/>
                    <a:pt x="62" y="220"/>
                  </a:cubicBezTo>
                  <a:lnTo>
                    <a:pt x="6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5"/>
            <p:cNvSpPr>
              <a:spLocks noEditPoints="1"/>
            </p:cNvSpPr>
            <p:nvPr userDrawn="1"/>
          </p:nvSpPr>
          <p:spPr bwMode="gray">
            <a:xfrm>
              <a:off x="-404813" y="1597025"/>
              <a:ext cx="104775" cy="104775"/>
            </a:xfrm>
            <a:custGeom>
              <a:avLst/>
              <a:gdLst>
                <a:gd name="T0" fmla="*/ 0 w 28"/>
                <a:gd name="T1" fmla="*/ 14 h 28"/>
                <a:gd name="T2" fmla="*/ 14 w 28"/>
                <a:gd name="T3" fmla="*/ 28 h 28"/>
                <a:gd name="T4" fmla="*/ 28 w 28"/>
                <a:gd name="T5" fmla="*/ 14 h 28"/>
                <a:gd name="T6" fmla="*/ 14 w 28"/>
                <a:gd name="T7" fmla="*/ 0 h 28"/>
                <a:gd name="T8" fmla="*/ 0 w 28"/>
                <a:gd name="T9" fmla="*/ 14 h 28"/>
                <a:gd name="T10" fmla="*/ 25 w 28"/>
                <a:gd name="T11" fmla="*/ 14 h 28"/>
                <a:gd name="T12" fmla="*/ 14 w 28"/>
                <a:gd name="T13" fmla="*/ 26 h 28"/>
                <a:gd name="T14" fmla="*/ 2 w 28"/>
                <a:gd name="T15" fmla="*/ 14 h 28"/>
                <a:gd name="T16" fmla="*/ 14 w 28"/>
                <a:gd name="T17" fmla="*/ 2 h 28"/>
                <a:gd name="T18" fmla="*/ 25 w 28"/>
                <a:gd name="T19" fmla="*/ 14 h 28"/>
                <a:gd name="T20" fmla="*/ 8 w 28"/>
                <a:gd name="T21" fmla="*/ 22 h 28"/>
                <a:gd name="T22" fmla="*/ 11 w 28"/>
                <a:gd name="T23" fmla="*/ 22 h 28"/>
                <a:gd name="T24" fmla="*/ 11 w 28"/>
                <a:gd name="T25" fmla="*/ 15 h 28"/>
                <a:gd name="T26" fmla="*/ 13 w 28"/>
                <a:gd name="T27" fmla="*/ 15 h 28"/>
                <a:gd name="T28" fmla="*/ 18 w 28"/>
                <a:gd name="T29" fmla="*/ 22 h 28"/>
                <a:gd name="T30" fmla="*/ 21 w 28"/>
                <a:gd name="T31" fmla="*/ 22 h 28"/>
                <a:gd name="T32" fmla="*/ 16 w 28"/>
                <a:gd name="T33" fmla="*/ 15 h 28"/>
                <a:gd name="T34" fmla="*/ 20 w 28"/>
                <a:gd name="T35" fmla="*/ 10 h 28"/>
                <a:gd name="T36" fmla="*/ 15 w 28"/>
                <a:gd name="T37" fmla="*/ 6 h 28"/>
                <a:gd name="T38" fmla="*/ 8 w 28"/>
                <a:gd name="T39" fmla="*/ 6 h 28"/>
                <a:gd name="T40" fmla="*/ 8 w 28"/>
                <a:gd name="T41" fmla="*/ 22 h 28"/>
                <a:gd name="T42" fmla="*/ 11 w 28"/>
                <a:gd name="T43" fmla="*/ 8 h 28"/>
                <a:gd name="T44" fmla="*/ 15 w 28"/>
                <a:gd name="T45" fmla="*/ 8 h 28"/>
                <a:gd name="T46" fmla="*/ 18 w 28"/>
                <a:gd name="T47" fmla="*/ 10 h 28"/>
                <a:gd name="T48" fmla="*/ 14 w 28"/>
                <a:gd name="T49" fmla="*/ 13 h 28"/>
                <a:gd name="T50" fmla="*/ 11 w 28"/>
                <a:gd name="T51" fmla="*/ 13 h 28"/>
                <a:gd name="T52" fmla="*/ 11 w 28"/>
                <a:gd name="T5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8">
                  <a:moveTo>
                    <a:pt x="0" y="14"/>
                  </a:moveTo>
                  <a:cubicBezTo>
                    <a:pt x="0" y="22"/>
                    <a:pt x="6" y="28"/>
                    <a:pt x="14" y="28"/>
                  </a:cubicBezTo>
                  <a:cubicBezTo>
                    <a:pt x="22" y="28"/>
                    <a:pt x="28" y="22"/>
                    <a:pt x="28" y="14"/>
                  </a:cubicBezTo>
                  <a:cubicBezTo>
                    <a:pt x="28" y="6"/>
                    <a:pt x="22" y="0"/>
                    <a:pt x="14" y="0"/>
                  </a:cubicBezTo>
                  <a:cubicBezTo>
                    <a:pt x="6" y="0"/>
                    <a:pt x="0" y="6"/>
                    <a:pt x="0" y="14"/>
                  </a:cubicBezTo>
                  <a:moveTo>
                    <a:pt x="25" y="14"/>
                  </a:moveTo>
                  <a:cubicBezTo>
                    <a:pt x="25" y="20"/>
                    <a:pt x="20" y="26"/>
                    <a:pt x="14" y="26"/>
                  </a:cubicBezTo>
                  <a:cubicBezTo>
                    <a:pt x="7" y="26"/>
                    <a:pt x="2" y="20"/>
                    <a:pt x="2" y="14"/>
                  </a:cubicBezTo>
                  <a:cubicBezTo>
                    <a:pt x="2" y="8"/>
                    <a:pt x="7" y="2"/>
                    <a:pt x="14" y="2"/>
                  </a:cubicBezTo>
                  <a:cubicBezTo>
                    <a:pt x="20" y="2"/>
                    <a:pt x="25" y="8"/>
                    <a:pt x="25" y="14"/>
                  </a:cubicBezTo>
                  <a:moveTo>
                    <a:pt x="8" y="22"/>
                  </a:moveTo>
                  <a:cubicBezTo>
                    <a:pt x="11" y="22"/>
                    <a:pt x="11" y="22"/>
                    <a:pt x="11" y="22"/>
                  </a:cubicBezTo>
                  <a:cubicBezTo>
                    <a:pt x="11" y="15"/>
                    <a:pt x="11" y="15"/>
                    <a:pt x="11" y="15"/>
                  </a:cubicBezTo>
                  <a:cubicBezTo>
                    <a:pt x="13" y="15"/>
                    <a:pt x="13" y="15"/>
                    <a:pt x="13" y="15"/>
                  </a:cubicBezTo>
                  <a:cubicBezTo>
                    <a:pt x="18" y="22"/>
                    <a:pt x="18" y="22"/>
                    <a:pt x="18" y="22"/>
                  </a:cubicBezTo>
                  <a:cubicBezTo>
                    <a:pt x="21" y="22"/>
                    <a:pt x="21" y="22"/>
                    <a:pt x="21" y="22"/>
                  </a:cubicBezTo>
                  <a:cubicBezTo>
                    <a:pt x="16" y="15"/>
                    <a:pt x="16" y="15"/>
                    <a:pt x="16" y="15"/>
                  </a:cubicBezTo>
                  <a:cubicBezTo>
                    <a:pt x="18" y="15"/>
                    <a:pt x="20" y="14"/>
                    <a:pt x="20" y="10"/>
                  </a:cubicBezTo>
                  <a:cubicBezTo>
                    <a:pt x="20" y="7"/>
                    <a:pt x="19" y="6"/>
                    <a:pt x="15" y="6"/>
                  </a:cubicBezTo>
                  <a:cubicBezTo>
                    <a:pt x="8" y="6"/>
                    <a:pt x="8" y="6"/>
                    <a:pt x="8" y="6"/>
                  </a:cubicBezTo>
                  <a:lnTo>
                    <a:pt x="8" y="22"/>
                  </a:lnTo>
                  <a:close/>
                  <a:moveTo>
                    <a:pt x="11" y="8"/>
                  </a:moveTo>
                  <a:cubicBezTo>
                    <a:pt x="15" y="8"/>
                    <a:pt x="15" y="8"/>
                    <a:pt x="15" y="8"/>
                  </a:cubicBezTo>
                  <a:cubicBezTo>
                    <a:pt x="17" y="8"/>
                    <a:pt x="18" y="9"/>
                    <a:pt x="18" y="10"/>
                  </a:cubicBezTo>
                  <a:cubicBezTo>
                    <a:pt x="18" y="12"/>
                    <a:pt x="17" y="13"/>
                    <a:pt x="14" y="13"/>
                  </a:cubicBezTo>
                  <a:cubicBezTo>
                    <a:pt x="11" y="13"/>
                    <a:pt x="11" y="13"/>
                    <a:pt x="11" y="13"/>
                  </a:cubicBez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6" name="TextBox 45"/>
          <p:cNvSpPr txBox="1"/>
          <p:nvPr userDrawn="1"/>
        </p:nvSpPr>
        <p:spPr bwMode="gray">
          <a:xfrm>
            <a:off x="579316" y="6430510"/>
            <a:ext cx="5181600" cy="215444"/>
          </a:xfrm>
          <a:prstGeom prst="rect">
            <a:avLst/>
          </a:prstGeom>
          <a:noFill/>
        </p:spPr>
        <p:txBody>
          <a:bodyPr wrap="square" rtlCol="0">
            <a:spAutoFit/>
          </a:bodyPr>
          <a:lstStyle/>
          <a:p>
            <a:r>
              <a:rPr lang="en-US" sz="800" kern="1200" dirty="0" smtClean="0">
                <a:solidFill>
                  <a:schemeClr val="bg1">
                    <a:lumMod val="65000"/>
                  </a:schemeClr>
                </a:solidFill>
                <a:latin typeface="+mn-lt"/>
                <a:ea typeface="+mn-ea"/>
                <a:cs typeface="+mn-cs"/>
              </a:rPr>
              <a:t>© 2015 Riverbed Technology. All rights reserved. </a:t>
            </a:r>
            <a:endParaRPr lang="en-US" sz="800" kern="1200" dirty="0">
              <a:solidFill>
                <a:schemeClr val="bg1">
                  <a:lumMod val="65000"/>
                </a:schemeClr>
              </a:solidFill>
              <a:latin typeface="+mn-lt"/>
              <a:ea typeface="+mn-ea"/>
              <a:cs typeface="+mn-cs"/>
            </a:endParaRPr>
          </a:p>
        </p:txBody>
      </p:sp>
      <p:sp>
        <p:nvSpPr>
          <p:cNvPr id="47" name="TextBox 46"/>
          <p:cNvSpPr txBox="1"/>
          <p:nvPr userDrawn="1"/>
        </p:nvSpPr>
        <p:spPr bwMode="gray">
          <a:xfrm>
            <a:off x="11473906" y="6411514"/>
            <a:ext cx="533400" cy="246221"/>
          </a:xfrm>
          <a:prstGeom prst="rect">
            <a:avLst/>
          </a:prstGeom>
        </p:spPr>
        <p:txBody>
          <a:bodyPr vert="horz" lIns="91440" tIns="45720" rIns="91440" bIns="45720" rtlCol="0" anchor="ctr"/>
          <a:lstStyle>
            <a:defPPr>
              <a:defRPr lang="en-US"/>
            </a:defPPr>
            <a:lvl1pPr algn="r">
              <a:defRPr sz="1000">
                <a:solidFill>
                  <a:schemeClr val="bg1">
                    <a:lumMod val="65000"/>
                  </a:schemeClr>
                </a:solidFill>
              </a:defRPr>
            </a:lvl1pPr>
          </a:lstStyle>
          <a:p>
            <a:pPr lvl="0" algn="ctr"/>
            <a:fld id="{6CEAD3D8-D23F-4538-8D00-88F87B5128D3}" type="slidenum">
              <a:rPr lang="en-US" sz="800" smtClean="0"/>
              <a:pPr lvl="0" algn="ctr"/>
              <a:t>‹#›</a:t>
            </a:fld>
            <a:endParaRPr lang="en-US" sz="800" dirty="0"/>
          </a:p>
        </p:txBody>
      </p:sp>
      <p:sp>
        <p:nvSpPr>
          <p:cNvPr id="28" name="Rectangle 27"/>
          <p:cNvSpPr/>
          <p:nvPr userDrawn="1"/>
        </p:nvSpPr>
        <p:spPr bwMode="gray">
          <a:xfrm>
            <a:off x="1827212" y="1473926"/>
            <a:ext cx="10361613" cy="4879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reeform 6"/>
          <p:cNvSpPr>
            <a:spLocks/>
          </p:cNvSpPr>
          <p:nvPr userDrawn="1"/>
        </p:nvSpPr>
        <p:spPr bwMode="gray">
          <a:xfrm>
            <a:off x="6934049" y="1473926"/>
            <a:ext cx="5249533" cy="4879848"/>
          </a:xfrm>
          <a:custGeom>
            <a:avLst/>
            <a:gdLst>
              <a:gd name="T0" fmla="*/ 1653 w 1653"/>
              <a:gd name="T1" fmla="*/ 0 h 1537"/>
              <a:gd name="T2" fmla="*/ 1653 w 1653"/>
              <a:gd name="T3" fmla="*/ 1537 h 1537"/>
              <a:gd name="T4" fmla="*/ 1116 w 1653"/>
              <a:gd name="T5" fmla="*/ 1537 h 1537"/>
              <a:gd name="T6" fmla="*/ 0 w 1653"/>
              <a:gd name="T7" fmla="*/ 0 h 1537"/>
              <a:gd name="T8" fmla="*/ 1653 w 1653"/>
              <a:gd name="T9" fmla="*/ 0 h 1537"/>
            </a:gdLst>
            <a:ahLst/>
            <a:cxnLst>
              <a:cxn ang="0">
                <a:pos x="T0" y="T1"/>
              </a:cxn>
              <a:cxn ang="0">
                <a:pos x="T2" y="T3"/>
              </a:cxn>
              <a:cxn ang="0">
                <a:pos x="T4" y="T5"/>
              </a:cxn>
              <a:cxn ang="0">
                <a:pos x="T6" y="T7"/>
              </a:cxn>
              <a:cxn ang="0">
                <a:pos x="T8" y="T9"/>
              </a:cxn>
            </a:cxnLst>
            <a:rect l="0" t="0" r="r" b="b"/>
            <a:pathLst>
              <a:path w="1653" h="1537">
                <a:moveTo>
                  <a:pt x="1653" y="0"/>
                </a:moveTo>
                <a:cubicBezTo>
                  <a:pt x="1653" y="1537"/>
                  <a:pt x="1653" y="1537"/>
                  <a:pt x="1653" y="1537"/>
                </a:cubicBezTo>
                <a:cubicBezTo>
                  <a:pt x="1116" y="1537"/>
                  <a:pt x="1116" y="1537"/>
                  <a:pt x="1116" y="1537"/>
                </a:cubicBezTo>
                <a:cubicBezTo>
                  <a:pt x="929" y="905"/>
                  <a:pt x="530" y="365"/>
                  <a:pt x="0" y="0"/>
                </a:cubicBezTo>
                <a:lnTo>
                  <a:pt x="1653" y="0"/>
                </a:lnTo>
                <a:close/>
              </a:path>
            </a:pathLst>
          </a:custGeom>
          <a:solidFill>
            <a:srgbClr val="399CD9"/>
          </a:solidFill>
          <a:ln>
            <a:noFill/>
          </a:ln>
        </p:spPr>
        <p:txBody>
          <a:bodyPr vert="horz" wrap="square" lIns="91440" tIns="45720" rIns="91440" bIns="45720" numCol="1" anchor="t" anchorCtr="0" compatLnSpc="1">
            <a:prstTxWarp prst="textNoShape">
              <a:avLst/>
            </a:prstTxWarp>
          </a:bodyPr>
          <a:lstStyle/>
          <a:p>
            <a:pPr lvl="0"/>
            <a:endParaRPr lang="en-US" sz="1800"/>
          </a:p>
        </p:txBody>
      </p:sp>
      <p:sp>
        <p:nvSpPr>
          <p:cNvPr id="30" name="Freeform 9"/>
          <p:cNvSpPr>
            <a:spLocks/>
          </p:cNvSpPr>
          <p:nvPr userDrawn="1"/>
        </p:nvSpPr>
        <p:spPr bwMode="gray">
          <a:xfrm>
            <a:off x="1820287" y="4089089"/>
            <a:ext cx="4076181" cy="2264693"/>
          </a:xfrm>
          <a:custGeom>
            <a:avLst/>
            <a:gdLst>
              <a:gd name="T0" fmla="*/ 1275 w 1275"/>
              <a:gd name="T1" fmla="*/ 703 h 703"/>
              <a:gd name="T2" fmla="*/ 0 w 1275"/>
              <a:gd name="T3" fmla="*/ 703 h 703"/>
              <a:gd name="T4" fmla="*/ 0 w 1275"/>
              <a:gd name="T5" fmla="*/ 0 h 703"/>
              <a:gd name="T6" fmla="*/ 39 w 1275"/>
              <a:gd name="T7" fmla="*/ 0 h 703"/>
              <a:gd name="T8" fmla="*/ 1275 w 1275"/>
              <a:gd name="T9" fmla="*/ 703 h 703"/>
            </a:gdLst>
            <a:ahLst/>
            <a:cxnLst>
              <a:cxn ang="0">
                <a:pos x="T0" y="T1"/>
              </a:cxn>
              <a:cxn ang="0">
                <a:pos x="T2" y="T3"/>
              </a:cxn>
              <a:cxn ang="0">
                <a:pos x="T4" y="T5"/>
              </a:cxn>
              <a:cxn ang="0">
                <a:pos x="T6" y="T7"/>
              </a:cxn>
              <a:cxn ang="0">
                <a:pos x="T8" y="T9"/>
              </a:cxn>
            </a:cxnLst>
            <a:rect l="0" t="0" r="r" b="b"/>
            <a:pathLst>
              <a:path w="1275" h="703">
                <a:moveTo>
                  <a:pt x="1275" y="703"/>
                </a:moveTo>
                <a:cubicBezTo>
                  <a:pt x="0" y="703"/>
                  <a:pt x="0" y="703"/>
                  <a:pt x="0" y="703"/>
                </a:cubicBezTo>
                <a:cubicBezTo>
                  <a:pt x="0" y="0"/>
                  <a:pt x="0" y="0"/>
                  <a:pt x="0" y="0"/>
                </a:cubicBezTo>
                <a:cubicBezTo>
                  <a:pt x="39" y="0"/>
                  <a:pt x="39" y="0"/>
                  <a:pt x="39" y="0"/>
                </a:cubicBezTo>
                <a:cubicBezTo>
                  <a:pt x="560" y="13"/>
                  <a:pt x="1015" y="290"/>
                  <a:pt x="1275" y="703"/>
                </a:cubicBezTo>
                <a:close/>
              </a:path>
            </a:pathLst>
          </a:custGeom>
          <a:solidFill>
            <a:srgbClr val="5BADDF"/>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 name="Rectangle 1"/>
          <p:cNvSpPr/>
          <p:nvPr userDrawn="1"/>
        </p:nvSpPr>
        <p:spPr bwMode="gray">
          <a:xfrm>
            <a:off x="5" y="1473926"/>
            <a:ext cx="1827213" cy="4879848"/>
          </a:xfrm>
          <a:prstGeom prst="rect">
            <a:avLst/>
          </a:prstGeom>
          <a:solidFill>
            <a:srgbClr val="607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Freeform 7"/>
          <p:cNvSpPr>
            <a:spLocks/>
          </p:cNvSpPr>
          <p:nvPr userDrawn="1"/>
        </p:nvSpPr>
        <p:spPr bwMode="gray">
          <a:xfrm>
            <a:off x="0" y="1473936"/>
            <a:ext cx="1828801" cy="2615153"/>
          </a:xfrm>
          <a:custGeom>
            <a:avLst/>
            <a:gdLst>
              <a:gd name="T0" fmla="*/ 575 w 575"/>
              <a:gd name="T1" fmla="*/ 0 h 836"/>
              <a:gd name="T2" fmla="*/ 575 w 575"/>
              <a:gd name="T3" fmla="*/ 836 h 836"/>
              <a:gd name="T4" fmla="*/ 541 w 575"/>
              <a:gd name="T5" fmla="*/ 836 h 836"/>
              <a:gd name="T6" fmla="*/ 0 w 575"/>
              <a:gd name="T7" fmla="*/ 704 h 836"/>
              <a:gd name="T8" fmla="*/ 0 w 575"/>
              <a:gd name="T9" fmla="*/ 0 h 836"/>
              <a:gd name="T10" fmla="*/ 575 w 575"/>
              <a:gd name="T11" fmla="*/ 0 h 836"/>
            </a:gdLst>
            <a:ahLst/>
            <a:cxnLst>
              <a:cxn ang="0">
                <a:pos x="T0" y="T1"/>
              </a:cxn>
              <a:cxn ang="0">
                <a:pos x="T2" y="T3"/>
              </a:cxn>
              <a:cxn ang="0">
                <a:pos x="T4" y="T5"/>
              </a:cxn>
              <a:cxn ang="0">
                <a:pos x="T6" y="T7"/>
              </a:cxn>
              <a:cxn ang="0">
                <a:pos x="T8" y="T9"/>
              </a:cxn>
              <a:cxn ang="0">
                <a:pos x="T10" y="T11"/>
              </a:cxn>
            </a:cxnLst>
            <a:rect l="0" t="0" r="r" b="b"/>
            <a:pathLst>
              <a:path w="575" h="836">
                <a:moveTo>
                  <a:pt x="575" y="0"/>
                </a:moveTo>
                <a:cubicBezTo>
                  <a:pt x="575" y="836"/>
                  <a:pt x="575" y="836"/>
                  <a:pt x="575" y="836"/>
                </a:cubicBezTo>
                <a:cubicBezTo>
                  <a:pt x="541" y="836"/>
                  <a:pt x="541" y="836"/>
                  <a:pt x="541" y="836"/>
                </a:cubicBezTo>
                <a:cubicBezTo>
                  <a:pt x="348" y="831"/>
                  <a:pt x="164" y="784"/>
                  <a:pt x="0" y="704"/>
                </a:cubicBezTo>
                <a:cubicBezTo>
                  <a:pt x="0" y="0"/>
                  <a:pt x="0" y="0"/>
                  <a:pt x="0" y="0"/>
                </a:cubicBezTo>
                <a:lnTo>
                  <a:pt x="575" y="0"/>
                </a:lnTo>
                <a:close/>
              </a:path>
            </a:pathLst>
          </a:custGeom>
          <a:solidFill>
            <a:srgbClr val="586A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Title Placeholder 1"/>
          <p:cNvSpPr>
            <a:spLocks noGrp="1"/>
          </p:cNvSpPr>
          <p:nvPr>
            <p:ph type="title"/>
          </p:nvPr>
        </p:nvSpPr>
        <p:spPr bwMode="gray">
          <a:xfrm>
            <a:off x="553276" y="36014"/>
            <a:ext cx="10960508"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7" name="Text Placeholder 2"/>
          <p:cNvSpPr>
            <a:spLocks noGrp="1"/>
          </p:cNvSpPr>
          <p:nvPr>
            <p:ph type="body" idx="1" hasCustomPrompt="1"/>
          </p:nvPr>
        </p:nvSpPr>
        <p:spPr bwMode="gray">
          <a:xfrm>
            <a:off x="677790" y="2150732"/>
            <a:ext cx="827153" cy="710322"/>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6000" b="0">
                <a:solidFill>
                  <a:schemeClr val="accent5"/>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dirty="0" smtClean="0"/>
              <a:t> </a:t>
            </a:r>
          </a:p>
        </p:txBody>
      </p:sp>
      <p:sp>
        <p:nvSpPr>
          <p:cNvPr id="8" name="Text Placeholder 2"/>
          <p:cNvSpPr>
            <a:spLocks noGrp="1"/>
          </p:cNvSpPr>
          <p:nvPr>
            <p:ph type="body" idx="10" hasCustomPrompt="1"/>
          </p:nvPr>
        </p:nvSpPr>
        <p:spPr bwMode="gray">
          <a:xfrm>
            <a:off x="677790" y="3503290"/>
            <a:ext cx="827153" cy="710322"/>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6000" b="0">
                <a:solidFill>
                  <a:schemeClr val="accent5"/>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dirty="0" smtClean="0"/>
              <a:t> </a:t>
            </a:r>
          </a:p>
        </p:txBody>
      </p:sp>
      <p:sp>
        <p:nvSpPr>
          <p:cNvPr id="10" name="Text Placeholder 2"/>
          <p:cNvSpPr>
            <a:spLocks noGrp="1"/>
          </p:cNvSpPr>
          <p:nvPr>
            <p:ph type="body" idx="11" hasCustomPrompt="1"/>
          </p:nvPr>
        </p:nvSpPr>
        <p:spPr bwMode="gray">
          <a:xfrm>
            <a:off x="677790" y="4859818"/>
            <a:ext cx="827153" cy="710322"/>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6000" b="0">
                <a:solidFill>
                  <a:schemeClr val="accent5"/>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dirty="0" smtClean="0"/>
              <a:t> </a:t>
            </a:r>
          </a:p>
        </p:txBody>
      </p:sp>
      <p:sp>
        <p:nvSpPr>
          <p:cNvPr id="14" name="Text Placeholder 2"/>
          <p:cNvSpPr>
            <a:spLocks noGrp="1"/>
          </p:cNvSpPr>
          <p:nvPr>
            <p:ph type="body" idx="15"/>
          </p:nvPr>
        </p:nvSpPr>
        <p:spPr bwMode="gray">
          <a:xfrm>
            <a:off x="2081464" y="2048693"/>
            <a:ext cx="9198245" cy="914400"/>
          </a:xfrm>
        </p:spPr>
        <p:txBody>
          <a:bodyPr anchor="ctr">
            <a:noAutofit/>
          </a:bodyPr>
          <a:lstStyle>
            <a:lvl1pPr marL="0" indent="0">
              <a:buNone/>
              <a:defRPr sz="2801" b="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5" name="Text Placeholder 2"/>
          <p:cNvSpPr>
            <a:spLocks noGrp="1"/>
          </p:cNvSpPr>
          <p:nvPr>
            <p:ph type="body" idx="16"/>
          </p:nvPr>
        </p:nvSpPr>
        <p:spPr bwMode="gray">
          <a:xfrm>
            <a:off x="2081464" y="3418115"/>
            <a:ext cx="9198245" cy="914400"/>
          </a:xfrm>
        </p:spPr>
        <p:txBody>
          <a:bodyPr anchor="ctr">
            <a:noAutofit/>
          </a:bodyPr>
          <a:lstStyle>
            <a:lvl1pPr marL="0" indent="0">
              <a:buNone/>
              <a:defRPr sz="2801" b="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6" name="Text Placeholder 2"/>
          <p:cNvSpPr>
            <a:spLocks noGrp="1"/>
          </p:cNvSpPr>
          <p:nvPr>
            <p:ph type="body" idx="17"/>
          </p:nvPr>
        </p:nvSpPr>
        <p:spPr bwMode="gray">
          <a:xfrm>
            <a:off x="2081464" y="4774474"/>
            <a:ext cx="9198245" cy="914400"/>
          </a:xfrm>
        </p:spPr>
        <p:txBody>
          <a:bodyPr anchor="ctr">
            <a:noAutofit/>
          </a:bodyPr>
          <a:lstStyle>
            <a:lvl1pPr marL="0" indent="0">
              <a:buNone/>
              <a:defRPr sz="2801" b="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09839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5" name="Rectangle 4"/>
          <p:cNvSpPr/>
          <p:nvPr userDrawn="1"/>
        </p:nvSpPr>
        <p:spPr bwMode="gray">
          <a:xfrm>
            <a:off x="0" y="0"/>
            <a:ext cx="12188825" cy="6858000"/>
          </a:xfrm>
          <a:prstGeom prst="rect">
            <a:avLst/>
          </a:prstGeom>
          <a:gradFill flip="none" rotWithShape="1">
            <a:gsLst>
              <a:gs pos="0">
                <a:schemeClr val="bg1"/>
              </a:gs>
              <a:gs pos="100000">
                <a:srgbClr val="E5E5E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err="1" smtClean="0">
              <a:latin typeface="+mj-lt"/>
            </a:endParaRPr>
          </a:p>
        </p:txBody>
      </p:sp>
      <p:sp>
        <p:nvSpPr>
          <p:cNvPr id="5127" name="TextBox 5126"/>
          <p:cNvSpPr txBox="1"/>
          <p:nvPr userDrawn="1"/>
        </p:nvSpPr>
        <p:spPr bwMode="gray">
          <a:xfrm>
            <a:off x="1593140" y="3042856"/>
            <a:ext cx="8991598" cy="1015663"/>
          </a:xfrm>
          <a:prstGeom prst="rect">
            <a:avLst/>
          </a:prstGeom>
          <a:noFill/>
        </p:spPr>
        <p:txBody>
          <a:bodyPr wrap="square" rtlCol="0">
            <a:spAutoFit/>
          </a:bodyPr>
          <a:lstStyle/>
          <a:p>
            <a:pPr algn="ctr"/>
            <a:r>
              <a:rPr lang="en-US" sz="6000" dirty="0" smtClean="0">
                <a:solidFill>
                  <a:srgbClr val="6A7F96"/>
                </a:solidFill>
              </a:rPr>
              <a:t>Thank You</a:t>
            </a:r>
            <a:endParaRPr lang="en-US" sz="6000" dirty="0">
              <a:solidFill>
                <a:srgbClr val="6A7F96"/>
              </a:solidFill>
            </a:endParaRPr>
          </a:p>
        </p:txBody>
      </p:sp>
      <p:grpSp>
        <p:nvGrpSpPr>
          <p:cNvPr id="27" name="Group 26"/>
          <p:cNvGrpSpPr/>
          <p:nvPr userDrawn="1"/>
        </p:nvGrpSpPr>
        <p:grpSpPr bwMode="gray">
          <a:xfrm>
            <a:off x="10774816" y="6433745"/>
            <a:ext cx="779784" cy="222003"/>
            <a:chOff x="-3205163" y="1597025"/>
            <a:chExt cx="2905125" cy="827088"/>
          </a:xfrm>
          <a:solidFill>
            <a:srgbClr val="F96302"/>
          </a:solidFill>
        </p:grpSpPr>
        <p:sp>
          <p:nvSpPr>
            <p:cNvPr id="28" name="Freeform 6"/>
            <p:cNvSpPr>
              <a:spLocks/>
            </p:cNvSpPr>
            <p:nvPr userDrawn="1"/>
          </p:nvSpPr>
          <p:spPr bwMode="gray">
            <a:xfrm>
              <a:off x="-3205163" y="1825625"/>
              <a:ext cx="273050" cy="595313"/>
            </a:xfrm>
            <a:custGeom>
              <a:avLst/>
              <a:gdLst>
                <a:gd name="T0" fmla="*/ 0 w 73"/>
                <a:gd name="T1" fmla="*/ 2 h 159"/>
                <a:gd name="T2" fmla="*/ 31 w 73"/>
                <a:gd name="T3" fmla="*/ 2 h 159"/>
                <a:gd name="T4" fmla="*/ 31 w 73"/>
                <a:gd name="T5" fmla="*/ 19 h 159"/>
                <a:gd name="T6" fmla="*/ 73 w 73"/>
                <a:gd name="T7" fmla="*/ 0 h 159"/>
                <a:gd name="T8" fmla="*/ 73 w 73"/>
                <a:gd name="T9" fmla="*/ 34 h 159"/>
                <a:gd name="T10" fmla="*/ 63 w 73"/>
                <a:gd name="T11" fmla="*/ 32 h 159"/>
                <a:gd name="T12" fmla="*/ 31 w 73"/>
                <a:gd name="T13" fmla="*/ 66 h 159"/>
                <a:gd name="T14" fmla="*/ 31 w 73"/>
                <a:gd name="T15" fmla="*/ 159 h 159"/>
                <a:gd name="T16" fmla="*/ 0 w 73"/>
                <a:gd name="T17" fmla="*/ 159 h 159"/>
                <a:gd name="T18" fmla="*/ 0 w 73"/>
                <a:gd name="T19"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59">
                  <a:moveTo>
                    <a:pt x="0" y="2"/>
                  </a:moveTo>
                  <a:cubicBezTo>
                    <a:pt x="31" y="2"/>
                    <a:pt x="31" y="2"/>
                    <a:pt x="31" y="2"/>
                  </a:cubicBezTo>
                  <a:cubicBezTo>
                    <a:pt x="31" y="19"/>
                    <a:pt x="31" y="19"/>
                    <a:pt x="31" y="19"/>
                  </a:cubicBezTo>
                  <a:cubicBezTo>
                    <a:pt x="44" y="8"/>
                    <a:pt x="55" y="0"/>
                    <a:pt x="73" y="0"/>
                  </a:cubicBezTo>
                  <a:cubicBezTo>
                    <a:pt x="73" y="34"/>
                    <a:pt x="73" y="34"/>
                    <a:pt x="73" y="34"/>
                  </a:cubicBezTo>
                  <a:cubicBezTo>
                    <a:pt x="70" y="33"/>
                    <a:pt x="67" y="32"/>
                    <a:pt x="63" y="32"/>
                  </a:cubicBezTo>
                  <a:cubicBezTo>
                    <a:pt x="50" y="32"/>
                    <a:pt x="31" y="40"/>
                    <a:pt x="31" y="66"/>
                  </a:cubicBezTo>
                  <a:cubicBezTo>
                    <a:pt x="31" y="159"/>
                    <a:pt x="31" y="159"/>
                    <a:pt x="31" y="159"/>
                  </a:cubicBezTo>
                  <a:cubicBezTo>
                    <a:pt x="0" y="159"/>
                    <a:pt x="0" y="159"/>
                    <a:pt x="0" y="159"/>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Oval 7"/>
            <p:cNvSpPr>
              <a:spLocks noChangeArrowheads="1"/>
            </p:cNvSpPr>
            <p:nvPr userDrawn="1"/>
          </p:nvSpPr>
          <p:spPr bwMode="gray">
            <a:xfrm>
              <a:off x="-2887663" y="1597025"/>
              <a:ext cx="120650" cy="1190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Rectangle 8"/>
            <p:cNvSpPr>
              <a:spLocks noChangeArrowheads="1"/>
            </p:cNvSpPr>
            <p:nvPr userDrawn="1"/>
          </p:nvSpPr>
          <p:spPr bwMode="gray">
            <a:xfrm>
              <a:off x="-2887663" y="1831975"/>
              <a:ext cx="120650" cy="588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9"/>
            <p:cNvSpPr>
              <a:spLocks/>
            </p:cNvSpPr>
            <p:nvPr userDrawn="1"/>
          </p:nvSpPr>
          <p:spPr bwMode="gray">
            <a:xfrm>
              <a:off x="-2722563" y="1831975"/>
              <a:ext cx="412750" cy="588963"/>
            </a:xfrm>
            <a:custGeom>
              <a:avLst/>
              <a:gdLst>
                <a:gd name="T0" fmla="*/ 163 w 260"/>
                <a:gd name="T1" fmla="*/ 371 h 371"/>
                <a:gd name="T2" fmla="*/ 97 w 260"/>
                <a:gd name="T3" fmla="*/ 371 h 371"/>
                <a:gd name="T4" fmla="*/ 0 w 260"/>
                <a:gd name="T5" fmla="*/ 0 h 371"/>
                <a:gd name="T6" fmla="*/ 81 w 260"/>
                <a:gd name="T7" fmla="*/ 0 h 371"/>
                <a:gd name="T8" fmla="*/ 130 w 260"/>
                <a:gd name="T9" fmla="*/ 236 h 371"/>
                <a:gd name="T10" fmla="*/ 130 w 260"/>
                <a:gd name="T11" fmla="*/ 236 h 371"/>
                <a:gd name="T12" fmla="*/ 180 w 260"/>
                <a:gd name="T13" fmla="*/ 0 h 371"/>
                <a:gd name="T14" fmla="*/ 260 w 260"/>
                <a:gd name="T15" fmla="*/ 0 h 371"/>
                <a:gd name="T16" fmla="*/ 163 w 260"/>
                <a:gd name="T1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71">
                  <a:moveTo>
                    <a:pt x="163" y="371"/>
                  </a:moveTo>
                  <a:lnTo>
                    <a:pt x="97" y="371"/>
                  </a:lnTo>
                  <a:lnTo>
                    <a:pt x="0" y="0"/>
                  </a:lnTo>
                  <a:lnTo>
                    <a:pt x="81" y="0"/>
                  </a:lnTo>
                  <a:lnTo>
                    <a:pt x="130" y="236"/>
                  </a:lnTo>
                  <a:lnTo>
                    <a:pt x="130" y="236"/>
                  </a:lnTo>
                  <a:lnTo>
                    <a:pt x="180" y="0"/>
                  </a:lnTo>
                  <a:lnTo>
                    <a:pt x="260" y="0"/>
                  </a:lnTo>
                  <a:lnTo>
                    <a:pt x="163"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0"/>
            <p:cNvSpPr>
              <a:spLocks noEditPoints="1"/>
            </p:cNvSpPr>
            <p:nvPr userDrawn="1"/>
          </p:nvSpPr>
          <p:spPr bwMode="gray">
            <a:xfrm>
              <a:off x="-2298701" y="1825625"/>
              <a:ext cx="349250" cy="598488"/>
            </a:xfrm>
            <a:custGeom>
              <a:avLst/>
              <a:gdLst>
                <a:gd name="T0" fmla="*/ 31 w 93"/>
                <a:gd name="T1" fmla="*/ 68 h 160"/>
                <a:gd name="T2" fmla="*/ 62 w 93"/>
                <a:gd name="T3" fmla="*/ 68 h 160"/>
                <a:gd name="T4" fmla="*/ 62 w 93"/>
                <a:gd name="T5" fmla="*/ 50 h 160"/>
                <a:gd name="T6" fmla="*/ 46 w 93"/>
                <a:gd name="T7" fmla="*/ 32 h 160"/>
                <a:gd name="T8" fmla="*/ 31 w 93"/>
                <a:gd name="T9" fmla="*/ 50 h 160"/>
                <a:gd name="T10" fmla="*/ 31 w 93"/>
                <a:gd name="T11" fmla="*/ 68 h 160"/>
                <a:gd name="T12" fmla="*/ 31 w 93"/>
                <a:gd name="T13" fmla="*/ 92 h 160"/>
                <a:gd name="T14" fmla="*/ 31 w 93"/>
                <a:gd name="T15" fmla="*/ 114 h 160"/>
                <a:gd name="T16" fmla="*/ 46 w 93"/>
                <a:gd name="T17" fmla="*/ 129 h 160"/>
                <a:gd name="T18" fmla="*/ 62 w 93"/>
                <a:gd name="T19" fmla="*/ 113 h 160"/>
                <a:gd name="T20" fmla="*/ 93 w 93"/>
                <a:gd name="T21" fmla="*/ 113 h 160"/>
                <a:gd name="T22" fmla="*/ 81 w 93"/>
                <a:gd name="T23" fmla="*/ 147 h 160"/>
                <a:gd name="T24" fmla="*/ 46 w 93"/>
                <a:gd name="T25" fmla="*/ 160 h 160"/>
                <a:gd name="T26" fmla="*/ 5 w 93"/>
                <a:gd name="T27" fmla="*/ 138 h 160"/>
                <a:gd name="T28" fmla="*/ 0 w 93"/>
                <a:gd name="T29" fmla="*/ 106 h 160"/>
                <a:gd name="T30" fmla="*/ 0 w 93"/>
                <a:gd name="T31" fmla="*/ 55 h 160"/>
                <a:gd name="T32" fmla="*/ 5 w 93"/>
                <a:gd name="T33" fmla="*/ 23 h 160"/>
                <a:gd name="T34" fmla="*/ 46 w 93"/>
                <a:gd name="T35" fmla="*/ 0 h 160"/>
                <a:gd name="T36" fmla="*/ 93 w 93"/>
                <a:gd name="T37" fmla="*/ 49 h 160"/>
                <a:gd name="T38" fmla="*/ 93 w 93"/>
                <a:gd name="T39" fmla="*/ 92 h 160"/>
                <a:gd name="T40" fmla="*/ 31 w 93"/>
                <a:gd name="T4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60">
                  <a:moveTo>
                    <a:pt x="31" y="68"/>
                  </a:moveTo>
                  <a:cubicBezTo>
                    <a:pt x="62" y="68"/>
                    <a:pt x="62" y="68"/>
                    <a:pt x="62" y="68"/>
                  </a:cubicBezTo>
                  <a:cubicBezTo>
                    <a:pt x="62" y="50"/>
                    <a:pt x="62" y="50"/>
                    <a:pt x="62" y="50"/>
                  </a:cubicBezTo>
                  <a:cubicBezTo>
                    <a:pt x="62" y="38"/>
                    <a:pt x="56" y="32"/>
                    <a:pt x="46" y="32"/>
                  </a:cubicBezTo>
                  <a:cubicBezTo>
                    <a:pt x="37" y="32"/>
                    <a:pt x="31" y="38"/>
                    <a:pt x="31" y="50"/>
                  </a:cubicBezTo>
                  <a:lnTo>
                    <a:pt x="31" y="68"/>
                  </a:lnTo>
                  <a:close/>
                  <a:moveTo>
                    <a:pt x="31" y="92"/>
                  </a:moveTo>
                  <a:cubicBezTo>
                    <a:pt x="31" y="114"/>
                    <a:pt x="31" y="114"/>
                    <a:pt x="31" y="114"/>
                  </a:cubicBezTo>
                  <a:cubicBezTo>
                    <a:pt x="31" y="123"/>
                    <a:pt x="37" y="129"/>
                    <a:pt x="46" y="129"/>
                  </a:cubicBezTo>
                  <a:cubicBezTo>
                    <a:pt x="58" y="129"/>
                    <a:pt x="61" y="120"/>
                    <a:pt x="62" y="113"/>
                  </a:cubicBezTo>
                  <a:cubicBezTo>
                    <a:pt x="93" y="113"/>
                    <a:pt x="93" y="113"/>
                    <a:pt x="93" y="113"/>
                  </a:cubicBezTo>
                  <a:cubicBezTo>
                    <a:pt x="93" y="126"/>
                    <a:pt x="89" y="138"/>
                    <a:pt x="81" y="147"/>
                  </a:cubicBezTo>
                  <a:cubicBezTo>
                    <a:pt x="72" y="155"/>
                    <a:pt x="61" y="160"/>
                    <a:pt x="46" y="160"/>
                  </a:cubicBezTo>
                  <a:cubicBezTo>
                    <a:pt x="27" y="160"/>
                    <a:pt x="13" y="151"/>
                    <a:pt x="5" y="138"/>
                  </a:cubicBezTo>
                  <a:cubicBezTo>
                    <a:pt x="1" y="130"/>
                    <a:pt x="0" y="119"/>
                    <a:pt x="0" y="106"/>
                  </a:cubicBezTo>
                  <a:cubicBezTo>
                    <a:pt x="0" y="55"/>
                    <a:pt x="0" y="55"/>
                    <a:pt x="0" y="55"/>
                  </a:cubicBezTo>
                  <a:cubicBezTo>
                    <a:pt x="0" y="42"/>
                    <a:pt x="1" y="31"/>
                    <a:pt x="5" y="23"/>
                  </a:cubicBezTo>
                  <a:cubicBezTo>
                    <a:pt x="13" y="9"/>
                    <a:pt x="27" y="0"/>
                    <a:pt x="46" y="0"/>
                  </a:cubicBezTo>
                  <a:cubicBezTo>
                    <a:pt x="75" y="0"/>
                    <a:pt x="93" y="22"/>
                    <a:pt x="93" y="49"/>
                  </a:cubicBezTo>
                  <a:cubicBezTo>
                    <a:pt x="93" y="92"/>
                    <a:pt x="93" y="92"/>
                    <a:pt x="93" y="92"/>
                  </a:cubicBezTo>
                  <a:lnTo>
                    <a:pt x="31"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11"/>
            <p:cNvSpPr>
              <a:spLocks/>
            </p:cNvSpPr>
            <p:nvPr userDrawn="1"/>
          </p:nvSpPr>
          <p:spPr bwMode="gray">
            <a:xfrm>
              <a:off x="-1900238" y="1825625"/>
              <a:ext cx="273050" cy="595313"/>
            </a:xfrm>
            <a:custGeom>
              <a:avLst/>
              <a:gdLst>
                <a:gd name="T0" fmla="*/ 0 w 73"/>
                <a:gd name="T1" fmla="*/ 2 h 159"/>
                <a:gd name="T2" fmla="*/ 32 w 73"/>
                <a:gd name="T3" fmla="*/ 2 h 159"/>
                <a:gd name="T4" fmla="*/ 32 w 73"/>
                <a:gd name="T5" fmla="*/ 19 h 159"/>
                <a:gd name="T6" fmla="*/ 73 w 73"/>
                <a:gd name="T7" fmla="*/ 0 h 159"/>
                <a:gd name="T8" fmla="*/ 73 w 73"/>
                <a:gd name="T9" fmla="*/ 34 h 159"/>
                <a:gd name="T10" fmla="*/ 64 w 73"/>
                <a:gd name="T11" fmla="*/ 32 h 159"/>
                <a:gd name="T12" fmla="*/ 32 w 73"/>
                <a:gd name="T13" fmla="*/ 66 h 159"/>
                <a:gd name="T14" fmla="*/ 32 w 73"/>
                <a:gd name="T15" fmla="*/ 159 h 159"/>
                <a:gd name="T16" fmla="*/ 0 w 73"/>
                <a:gd name="T17" fmla="*/ 159 h 159"/>
                <a:gd name="T18" fmla="*/ 0 w 73"/>
                <a:gd name="T19"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59">
                  <a:moveTo>
                    <a:pt x="0" y="2"/>
                  </a:moveTo>
                  <a:cubicBezTo>
                    <a:pt x="32" y="2"/>
                    <a:pt x="32" y="2"/>
                    <a:pt x="32" y="2"/>
                  </a:cubicBezTo>
                  <a:cubicBezTo>
                    <a:pt x="32" y="19"/>
                    <a:pt x="32" y="19"/>
                    <a:pt x="32" y="19"/>
                  </a:cubicBezTo>
                  <a:cubicBezTo>
                    <a:pt x="44" y="8"/>
                    <a:pt x="55" y="0"/>
                    <a:pt x="73" y="0"/>
                  </a:cubicBezTo>
                  <a:cubicBezTo>
                    <a:pt x="73" y="34"/>
                    <a:pt x="73" y="34"/>
                    <a:pt x="73" y="34"/>
                  </a:cubicBezTo>
                  <a:cubicBezTo>
                    <a:pt x="70" y="33"/>
                    <a:pt x="67" y="32"/>
                    <a:pt x="64" y="32"/>
                  </a:cubicBezTo>
                  <a:cubicBezTo>
                    <a:pt x="50" y="32"/>
                    <a:pt x="32" y="40"/>
                    <a:pt x="32" y="66"/>
                  </a:cubicBezTo>
                  <a:cubicBezTo>
                    <a:pt x="32" y="159"/>
                    <a:pt x="32" y="159"/>
                    <a:pt x="32" y="159"/>
                  </a:cubicBezTo>
                  <a:cubicBezTo>
                    <a:pt x="0" y="159"/>
                    <a:pt x="0" y="159"/>
                    <a:pt x="0" y="159"/>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12"/>
            <p:cNvSpPr>
              <a:spLocks noEditPoints="1"/>
            </p:cNvSpPr>
            <p:nvPr userDrawn="1"/>
          </p:nvSpPr>
          <p:spPr bwMode="gray">
            <a:xfrm>
              <a:off x="-1577976" y="1597025"/>
              <a:ext cx="352425" cy="827088"/>
            </a:xfrm>
            <a:custGeom>
              <a:avLst/>
              <a:gdLst>
                <a:gd name="T0" fmla="*/ 62 w 94"/>
                <a:gd name="T1" fmla="*/ 111 h 221"/>
                <a:gd name="T2" fmla="*/ 47 w 94"/>
                <a:gd name="T3" fmla="*/ 93 h 221"/>
                <a:gd name="T4" fmla="*/ 31 w 94"/>
                <a:gd name="T5" fmla="*/ 110 h 221"/>
                <a:gd name="T6" fmla="*/ 31 w 94"/>
                <a:gd name="T7" fmla="*/ 171 h 221"/>
                <a:gd name="T8" fmla="*/ 47 w 94"/>
                <a:gd name="T9" fmla="*/ 190 h 221"/>
                <a:gd name="T10" fmla="*/ 62 w 94"/>
                <a:gd name="T11" fmla="*/ 169 h 221"/>
                <a:gd name="T12" fmla="*/ 62 w 94"/>
                <a:gd name="T13" fmla="*/ 111 h 221"/>
                <a:gd name="T14" fmla="*/ 0 w 94"/>
                <a:gd name="T15" fmla="*/ 0 h 221"/>
                <a:gd name="T16" fmla="*/ 31 w 94"/>
                <a:gd name="T17" fmla="*/ 0 h 221"/>
                <a:gd name="T18" fmla="*/ 31 w 94"/>
                <a:gd name="T19" fmla="*/ 77 h 221"/>
                <a:gd name="T20" fmla="*/ 32 w 94"/>
                <a:gd name="T21" fmla="*/ 77 h 221"/>
                <a:gd name="T22" fmla="*/ 61 w 94"/>
                <a:gd name="T23" fmla="*/ 61 h 221"/>
                <a:gd name="T24" fmla="*/ 89 w 94"/>
                <a:gd name="T25" fmla="*/ 76 h 221"/>
                <a:gd name="T26" fmla="*/ 94 w 94"/>
                <a:gd name="T27" fmla="*/ 114 h 221"/>
                <a:gd name="T28" fmla="*/ 94 w 94"/>
                <a:gd name="T29" fmla="*/ 173 h 221"/>
                <a:gd name="T30" fmla="*/ 88 w 94"/>
                <a:gd name="T31" fmla="*/ 207 h 221"/>
                <a:gd name="T32" fmla="*/ 61 w 94"/>
                <a:gd name="T33" fmla="*/ 221 h 221"/>
                <a:gd name="T34" fmla="*/ 31 w 94"/>
                <a:gd name="T35" fmla="*/ 205 h 221"/>
                <a:gd name="T36" fmla="*/ 31 w 94"/>
                <a:gd name="T37" fmla="*/ 220 h 221"/>
                <a:gd name="T38" fmla="*/ 0 w 94"/>
                <a:gd name="T39" fmla="*/ 220 h 221"/>
                <a:gd name="T40" fmla="*/ 0 w 94"/>
                <a:gd name="T4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221">
                  <a:moveTo>
                    <a:pt x="62" y="111"/>
                  </a:moveTo>
                  <a:cubicBezTo>
                    <a:pt x="62" y="102"/>
                    <a:pt x="59" y="93"/>
                    <a:pt x="47" y="93"/>
                  </a:cubicBezTo>
                  <a:cubicBezTo>
                    <a:pt x="38" y="93"/>
                    <a:pt x="31" y="100"/>
                    <a:pt x="31" y="110"/>
                  </a:cubicBezTo>
                  <a:cubicBezTo>
                    <a:pt x="31" y="171"/>
                    <a:pt x="31" y="171"/>
                    <a:pt x="31" y="171"/>
                  </a:cubicBezTo>
                  <a:cubicBezTo>
                    <a:pt x="31" y="182"/>
                    <a:pt x="37" y="190"/>
                    <a:pt x="47" y="190"/>
                  </a:cubicBezTo>
                  <a:cubicBezTo>
                    <a:pt x="58" y="190"/>
                    <a:pt x="62" y="181"/>
                    <a:pt x="62" y="169"/>
                  </a:cubicBezTo>
                  <a:lnTo>
                    <a:pt x="62" y="111"/>
                  </a:lnTo>
                  <a:close/>
                  <a:moveTo>
                    <a:pt x="0" y="0"/>
                  </a:moveTo>
                  <a:cubicBezTo>
                    <a:pt x="31" y="0"/>
                    <a:pt x="31" y="0"/>
                    <a:pt x="31" y="0"/>
                  </a:cubicBezTo>
                  <a:cubicBezTo>
                    <a:pt x="31" y="77"/>
                    <a:pt x="31" y="77"/>
                    <a:pt x="31" y="77"/>
                  </a:cubicBezTo>
                  <a:cubicBezTo>
                    <a:pt x="32" y="77"/>
                    <a:pt x="32" y="77"/>
                    <a:pt x="32" y="77"/>
                  </a:cubicBezTo>
                  <a:cubicBezTo>
                    <a:pt x="39" y="67"/>
                    <a:pt x="48" y="61"/>
                    <a:pt x="61" y="61"/>
                  </a:cubicBezTo>
                  <a:cubicBezTo>
                    <a:pt x="76" y="61"/>
                    <a:pt x="84" y="67"/>
                    <a:pt x="89" y="76"/>
                  </a:cubicBezTo>
                  <a:cubicBezTo>
                    <a:pt x="93" y="82"/>
                    <a:pt x="94" y="91"/>
                    <a:pt x="94" y="114"/>
                  </a:cubicBezTo>
                  <a:cubicBezTo>
                    <a:pt x="94" y="173"/>
                    <a:pt x="94" y="173"/>
                    <a:pt x="94" y="173"/>
                  </a:cubicBezTo>
                  <a:cubicBezTo>
                    <a:pt x="94" y="190"/>
                    <a:pt x="92" y="200"/>
                    <a:pt x="88" y="207"/>
                  </a:cubicBezTo>
                  <a:cubicBezTo>
                    <a:pt x="83" y="217"/>
                    <a:pt x="74" y="221"/>
                    <a:pt x="61" y="221"/>
                  </a:cubicBezTo>
                  <a:cubicBezTo>
                    <a:pt x="45" y="221"/>
                    <a:pt x="39" y="214"/>
                    <a:pt x="31" y="205"/>
                  </a:cubicBezTo>
                  <a:cubicBezTo>
                    <a:pt x="31" y="220"/>
                    <a:pt x="31" y="220"/>
                    <a:pt x="31" y="220"/>
                  </a:cubicBezTo>
                  <a:cubicBezTo>
                    <a:pt x="0" y="220"/>
                    <a:pt x="0" y="220"/>
                    <a:pt x="0" y="22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13"/>
            <p:cNvSpPr>
              <a:spLocks noEditPoints="1"/>
            </p:cNvSpPr>
            <p:nvPr userDrawn="1"/>
          </p:nvSpPr>
          <p:spPr bwMode="gray">
            <a:xfrm>
              <a:off x="-1181101" y="1825625"/>
              <a:ext cx="352425" cy="598488"/>
            </a:xfrm>
            <a:custGeom>
              <a:avLst/>
              <a:gdLst>
                <a:gd name="T0" fmla="*/ 32 w 94"/>
                <a:gd name="T1" fmla="*/ 68 h 160"/>
                <a:gd name="T2" fmla="*/ 63 w 94"/>
                <a:gd name="T3" fmla="*/ 68 h 160"/>
                <a:gd name="T4" fmla="*/ 63 w 94"/>
                <a:gd name="T5" fmla="*/ 50 h 160"/>
                <a:gd name="T6" fmla="*/ 47 w 94"/>
                <a:gd name="T7" fmla="*/ 32 h 160"/>
                <a:gd name="T8" fmla="*/ 32 w 94"/>
                <a:gd name="T9" fmla="*/ 50 h 160"/>
                <a:gd name="T10" fmla="*/ 32 w 94"/>
                <a:gd name="T11" fmla="*/ 68 h 160"/>
                <a:gd name="T12" fmla="*/ 32 w 94"/>
                <a:gd name="T13" fmla="*/ 92 h 160"/>
                <a:gd name="T14" fmla="*/ 32 w 94"/>
                <a:gd name="T15" fmla="*/ 114 h 160"/>
                <a:gd name="T16" fmla="*/ 47 w 94"/>
                <a:gd name="T17" fmla="*/ 129 h 160"/>
                <a:gd name="T18" fmla="*/ 63 w 94"/>
                <a:gd name="T19" fmla="*/ 113 h 160"/>
                <a:gd name="T20" fmla="*/ 94 w 94"/>
                <a:gd name="T21" fmla="*/ 113 h 160"/>
                <a:gd name="T22" fmla="*/ 81 w 94"/>
                <a:gd name="T23" fmla="*/ 147 h 160"/>
                <a:gd name="T24" fmla="*/ 47 w 94"/>
                <a:gd name="T25" fmla="*/ 160 h 160"/>
                <a:gd name="T26" fmla="*/ 6 w 94"/>
                <a:gd name="T27" fmla="*/ 138 h 160"/>
                <a:gd name="T28" fmla="*/ 0 w 94"/>
                <a:gd name="T29" fmla="*/ 106 h 160"/>
                <a:gd name="T30" fmla="*/ 0 w 94"/>
                <a:gd name="T31" fmla="*/ 55 h 160"/>
                <a:gd name="T32" fmla="*/ 6 w 94"/>
                <a:gd name="T33" fmla="*/ 23 h 160"/>
                <a:gd name="T34" fmla="*/ 47 w 94"/>
                <a:gd name="T35" fmla="*/ 0 h 160"/>
                <a:gd name="T36" fmla="*/ 94 w 94"/>
                <a:gd name="T37" fmla="*/ 49 h 160"/>
                <a:gd name="T38" fmla="*/ 94 w 94"/>
                <a:gd name="T39" fmla="*/ 92 h 160"/>
                <a:gd name="T40" fmla="*/ 32 w 94"/>
                <a:gd name="T4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60">
                  <a:moveTo>
                    <a:pt x="32" y="68"/>
                  </a:moveTo>
                  <a:cubicBezTo>
                    <a:pt x="63" y="68"/>
                    <a:pt x="63" y="68"/>
                    <a:pt x="63" y="68"/>
                  </a:cubicBezTo>
                  <a:cubicBezTo>
                    <a:pt x="63" y="50"/>
                    <a:pt x="63" y="50"/>
                    <a:pt x="63" y="50"/>
                  </a:cubicBezTo>
                  <a:cubicBezTo>
                    <a:pt x="63" y="38"/>
                    <a:pt x="57" y="32"/>
                    <a:pt x="47" y="32"/>
                  </a:cubicBezTo>
                  <a:cubicBezTo>
                    <a:pt x="38" y="32"/>
                    <a:pt x="32" y="38"/>
                    <a:pt x="32" y="50"/>
                  </a:cubicBezTo>
                  <a:lnTo>
                    <a:pt x="32" y="68"/>
                  </a:lnTo>
                  <a:close/>
                  <a:moveTo>
                    <a:pt x="32" y="92"/>
                  </a:moveTo>
                  <a:cubicBezTo>
                    <a:pt x="32" y="114"/>
                    <a:pt x="32" y="114"/>
                    <a:pt x="32" y="114"/>
                  </a:cubicBezTo>
                  <a:cubicBezTo>
                    <a:pt x="32" y="123"/>
                    <a:pt x="38" y="129"/>
                    <a:pt x="47" y="129"/>
                  </a:cubicBezTo>
                  <a:cubicBezTo>
                    <a:pt x="59" y="129"/>
                    <a:pt x="62" y="120"/>
                    <a:pt x="63" y="113"/>
                  </a:cubicBezTo>
                  <a:cubicBezTo>
                    <a:pt x="94" y="113"/>
                    <a:pt x="94" y="113"/>
                    <a:pt x="94" y="113"/>
                  </a:cubicBezTo>
                  <a:cubicBezTo>
                    <a:pt x="94" y="126"/>
                    <a:pt x="89" y="138"/>
                    <a:pt x="81" y="147"/>
                  </a:cubicBezTo>
                  <a:cubicBezTo>
                    <a:pt x="73" y="155"/>
                    <a:pt x="62" y="160"/>
                    <a:pt x="47" y="160"/>
                  </a:cubicBezTo>
                  <a:cubicBezTo>
                    <a:pt x="28" y="160"/>
                    <a:pt x="14" y="151"/>
                    <a:pt x="6" y="138"/>
                  </a:cubicBezTo>
                  <a:cubicBezTo>
                    <a:pt x="2" y="130"/>
                    <a:pt x="0" y="119"/>
                    <a:pt x="0" y="106"/>
                  </a:cubicBezTo>
                  <a:cubicBezTo>
                    <a:pt x="0" y="55"/>
                    <a:pt x="0" y="55"/>
                    <a:pt x="0" y="55"/>
                  </a:cubicBezTo>
                  <a:cubicBezTo>
                    <a:pt x="0" y="42"/>
                    <a:pt x="2" y="31"/>
                    <a:pt x="6" y="23"/>
                  </a:cubicBezTo>
                  <a:cubicBezTo>
                    <a:pt x="14" y="9"/>
                    <a:pt x="28" y="0"/>
                    <a:pt x="47" y="0"/>
                  </a:cubicBezTo>
                  <a:cubicBezTo>
                    <a:pt x="76" y="0"/>
                    <a:pt x="94" y="22"/>
                    <a:pt x="94" y="49"/>
                  </a:cubicBezTo>
                  <a:cubicBezTo>
                    <a:pt x="94" y="92"/>
                    <a:pt x="94" y="92"/>
                    <a:pt x="94" y="92"/>
                  </a:cubicBezTo>
                  <a:lnTo>
                    <a:pt x="3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14"/>
            <p:cNvSpPr>
              <a:spLocks noEditPoints="1"/>
            </p:cNvSpPr>
            <p:nvPr userDrawn="1"/>
          </p:nvSpPr>
          <p:spPr bwMode="gray">
            <a:xfrm>
              <a:off x="-779463" y="1597025"/>
              <a:ext cx="352425" cy="827088"/>
            </a:xfrm>
            <a:custGeom>
              <a:avLst/>
              <a:gdLst>
                <a:gd name="T0" fmla="*/ 31 w 94"/>
                <a:gd name="T1" fmla="*/ 169 h 221"/>
                <a:gd name="T2" fmla="*/ 47 w 94"/>
                <a:gd name="T3" fmla="*/ 190 h 221"/>
                <a:gd name="T4" fmla="*/ 62 w 94"/>
                <a:gd name="T5" fmla="*/ 171 h 221"/>
                <a:gd name="T6" fmla="*/ 62 w 94"/>
                <a:gd name="T7" fmla="*/ 110 h 221"/>
                <a:gd name="T8" fmla="*/ 47 w 94"/>
                <a:gd name="T9" fmla="*/ 93 h 221"/>
                <a:gd name="T10" fmla="*/ 31 w 94"/>
                <a:gd name="T11" fmla="*/ 111 h 221"/>
                <a:gd name="T12" fmla="*/ 31 w 94"/>
                <a:gd name="T13" fmla="*/ 169 h 221"/>
                <a:gd name="T14" fmla="*/ 62 w 94"/>
                <a:gd name="T15" fmla="*/ 205 h 221"/>
                <a:gd name="T16" fmla="*/ 33 w 94"/>
                <a:gd name="T17" fmla="*/ 221 h 221"/>
                <a:gd name="T18" fmla="*/ 5 w 94"/>
                <a:gd name="T19" fmla="*/ 207 h 221"/>
                <a:gd name="T20" fmla="*/ 0 w 94"/>
                <a:gd name="T21" fmla="*/ 173 h 221"/>
                <a:gd name="T22" fmla="*/ 0 w 94"/>
                <a:gd name="T23" fmla="*/ 114 h 221"/>
                <a:gd name="T24" fmla="*/ 5 w 94"/>
                <a:gd name="T25" fmla="*/ 76 h 221"/>
                <a:gd name="T26" fmla="*/ 33 w 94"/>
                <a:gd name="T27" fmla="*/ 61 h 221"/>
                <a:gd name="T28" fmla="*/ 62 w 94"/>
                <a:gd name="T29" fmla="*/ 77 h 221"/>
                <a:gd name="T30" fmla="*/ 62 w 94"/>
                <a:gd name="T31" fmla="*/ 77 h 221"/>
                <a:gd name="T32" fmla="*/ 62 w 94"/>
                <a:gd name="T33" fmla="*/ 0 h 221"/>
                <a:gd name="T34" fmla="*/ 94 w 94"/>
                <a:gd name="T35" fmla="*/ 0 h 221"/>
                <a:gd name="T36" fmla="*/ 94 w 94"/>
                <a:gd name="T37" fmla="*/ 220 h 221"/>
                <a:gd name="T38" fmla="*/ 62 w 94"/>
                <a:gd name="T39" fmla="*/ 220 h 221"/>
                <a:gd name="T40" fmla="*/ 62 w 94"/>
                <a:gd name="T41" fmla="*/ 20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221">
                  <a:moveTo>
                    <a:pt x="31" y="169"/>
                  </a:moveTo>
                  <a:cubicBezTo>
                    <a:pt x="31" y="181"/>
                    <a:pt x="36" y="190"/>
                    <a:pt x="47" y="190"/>
                  </a:cubicBezTo>
                  <a:cubicBezTo>
                    <a:pt x="56" y="190"/>
                    <a:pt x="62" y="182"/>
                    <a:pt x="62" y="171"/>
                  </a:cubicBezTo>
                  <a:cubicBezTo>
                    <a:pt x="62" y="110"/>
                    <a:pt x="62" y="110"/>
                    <a:pt x="62" y="110"/>
                  </a:cubicBezTo>
                  <a:cubicBezTo>
                    <a:pt x="62" y="100"/>
                    <a:pt x="56" y="93"/>
                    <a:pt x="47" y="93"/>
                  </a:cubicBezTo>
                  <a:cubicBezTo>
                    <a:pt x="35" y="93"/>
                    <a:pt x="31" y="102"/>
                    <a:pt x="31" y="111"/>
                  </a:cubicBezTo>
                  <a:lnTo>
                    <a:pt x="31" y="169"/>
                  </a:lnTo>
                  <a:close/>
                  <a:moveTo>
                    <a:pt x="62" y="205"/>
                  </a:moveTo>
                  <a:cubicBezTo>
                    <a:pt x="54" y="214"/>
                    <a:pt x="48" y="221"/>
                    <a:pt x="33" y="221"/>
                  </a:cubicBezTo>
                  <a:cubicBezTo>
                    <a:pt x="20" y="221"/>
                    <a:pt x="11" y="217"/>
                    <a:pt x="5" y="207"/>
                  </a:cubicBezTo>
                  <a:cubicBezTo>
                    <a:pt x="1" y="200"/>
                    <a:pt x="0" y="190"/>
                    <a:pt x="0" y="173"/>
                  </a:cubicBezTo>
                  <a:cubicBezTo>
                    <a:pt x="0" y="114"/>
                    <a:pt x="0" y="114"/>
                    <a:pt x="0" y="114"/>
                  </a:cubicBezTo>
                  <a:cubicBezTo>
                    <a:pt x="0" y="91"/>
                    <a:pt x="1" y="82"/>
                    <a:pt x="5" y="76"/>
                  </a:cubicBezTo>
                  <a:cubicBezTo>
                    <a:pt x="10" y="67"/>
                    <a:pt x="18" y="61"/>
                    <a:pt x="33" y="61"/>
                  </a:cubicBezTo>
                  <a:cubicBezTo>
                    <a:pt x="45" y="61"/>
                    <a:pt x="55" y="67"/>
                    <a:pt x="62" y="77"/>
                  </a:cubicBezTo>
                  <a:cubicBezTo>
                    <a:pt x="62" y="77"/>
                    <a:pt x="62" y="77"/>
                    <a:pt x="62" y="77"/>
                  </a:cubicBezTo>
                  <a:cubicBezTo>
                    <a:pt x="62" y="0"/>
                    <a:pt x="62" y="0"/>
                    <a:pt x="62" y="0"/>
                  </a:cubicBezTo>
                  <a:cubicBezTo>
                    <a:pt x="94" y="0"/>
                    <a:pt x="94" y="0"/>
                    <a:pt x="94" y="0"/>
                  </a:cubicBezTo>
                  <a:cubicBezTo>
                    <a:pt x="94" y="220"/>
                    <a:pt x="94" y="220"/>
                    <a:pt x="94" y="220"/>
                  </a:cubicBezTo>
                  <a:cubicBezTo>
                    <a:pt x="62" y="220"/>
                    <a:pt x="62" y="220"/>
                    <a:pt x="62" y="220"/>
                  </a:cubicBezTo>
                  <a:lnTo>
                    <a:pt x="6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5"/>
            <p:cNvSpPr>
              <a:spLocks noEditPoints="1"/>
            </p:cNvSpPr>
            <p:nvPr userDrawn="1"/>
          </p:nvSpPr>
          <p:spPr bwMode="gray">
            <a:xfrm>
              <a:off x="-404813" y="1597025"/>
              <a:ext cx="104775" cy="104775"/>
            </a:xfrm>
            <a:custGeom>
              <a:avLst/>
              <a:gdLst>
                <a:gd name="T0" fmla="*/ 0 w 28"/>
                <a:gd name="T1" fmla="*/ 14 h 28"/>
                <a:gd name="T2" fmla="*/ 14 w 28"/>
                <a:gd name="T3" fmla="*/ 28 h 28"/>
                <a:gd name="T4" fmla="*/ 28 w 28"/>
                <a:gd name="T5" fmla="*/ 14 h 28"/>
                <a:gd name="T6" fmla="*/ 14 w 28"/>
                <a:gd name="T7" fmla="*/ 0 h 28"/>
                <a:gd name="T8" fmla="*/ 0 w 28"/>
                <a:gd name="T9" fmla="*/ 14 h 28"/>
                <a:gd name="T10" fmla="*/ 25 w 28"/>
                <a:gd name="T11" fmla="*/ 14 h 28"/>
                <a:gd name="T12" fmla="*/ 14 w 28"/>
                <a:gd name="T13" fmla="*/ 26 h 28"/>
                <a:gd name="T14" fmla="*/ 2 w 28"/>
                <a:gd name="T15" fmla="*/ 14 h 28"/>
                <a:gd name="T16" fmla="*/ 14 w 28"/>
                <a:gd name="T17" fmla="*/ 2 h 28"/>
                <a:gd name="T18" fmla="*/ 25 w 28"/>
                <a:gd name="T19" fmla="*/ 14 h 28"/>
                <a:gd name="T20" fmla="*/ 8 w 28"/>
                <a:gd name="T21" fmla="*/ 22 h 28"/>
                <a:gd name="T22" fmla="*/ 11 w 28"/>
                <a:gd name="T23" fmla="*/ 22 h 28"/>
                <a:gd name="T24" fmla="*/ 11 w 28"/>
                <a:gd name="T25" fmla="*/ 15 h 28"/>
                <a:gd name="T26" fmla="*/ 13 w 28"/>
                <a:gd name="T27" fmla="*/ 15 h 28"/>
                <a:gd name="T28" fmla="*/ 18 w 28"/>
                <a:gd name="T29" fmla="*/ 22 h 28"/>
                <a:gd name="T30" fmla="*/ 21 w 28"/>
                <a:gd name="T31" fmla="*/ 22 h 28"/>
                <a:gd name="T32" fmla="*/ 16 w 28"/>
                <a:gd name="T33" fmla="*/ 15 h 28"/>
                <a:gd name="T34" fmla="*/ 20 w 28"/>
                <a:gd name="T35" fmla="*/ 10 h 28"/>
                <a:gd name="T36" fmla="*/ 15 w 28"/>
                <a:gd name="T37" fmla="*/ 6 h 28"/>
                <a:gd name="T38" fmla="*/ 8 w 28"/>
                <a:gd name="T39" fmla="*/ 6 h 28"/>
                <a:gd name="T40" fmla="*/ 8 w 28"/>
                <a:gd name="T41" fmla="*/ 22 h 28"/>
                <a:gd name="T42" fmla="*/ 11 w 28"/>
                <a:gd name="T43" fmla="*/ 8 h 28"/>
                <a:gd name="T44" fmla="*/ 15 w 28"/>
                <a:gd name="T45" fmla="*/ 8 h 28"/>
                <a:gd name="T46" fmla="*/ 18 w 28"/>
                <a:gd name="T47" fmla="*/ 10 h 28"/>
                <a:gd name="T48" fmla="*/ 14 w 28"/>
                <a:gd name="T49" fmla="*/ 13 h 28"/>
                <a:gd name="T50" fmla="*/ 11 w 28"/>
                <a:gd name="T51" fmla="*/ 13 h 28"/>
                <a:gd name="T52" fmla="*/ 11 w 28"/>
                <a:gd name="T5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8">
                  <a:moveTo>
                    <a:pt x="0" y="14"/>
                  </a:moveTo>
                  <a:cubicBezTo>
                    <a:pt x="0" y="22"/>
                    <a:pt x="6" y="28"/>
                    <a:pt x="14" y="28"/>
                  </a:cubicBezTo>
                  <a:cubicBezTo>
                    <a:pt x="22" y="28"/>
                    <a:pt x="28" y="22"/>
                    <a:pt x="28" y="14"/>
                  </a:cubicBezTo>
                  <a:cubicBezTo>
                    <a:pt x="28" y="6"/>
                    <a:pt x="22" y="0"/>
                    <a:pt x="14" y="0"/>
                  </a:cubicBezTo>
                  <a:cubicBezTo>
                    <a:pt x="6" y="0"/>
                    <a:pt x="0" y="6"/>
                    <a:pt x="0" y="14"/>
                  </a:cubicBezTo>
                  <a:moveTo>
                    <a:pt x="25" y="14"/>
                  </a:moveTo>
                  <a:cubicBezTo>
                    <a:pt x="25" y="20"/>
                    <a:pt x="20" y="26"/>
                    <a:pt x="14" y="26"/>
                  </a:cubicBezTo>
                  <a:cubicBezTo>
                    <a:pt x="7" y="26"/>
                    <a:pt x="2" y="20"/>
                    <a:pt x="2" y="14"/>
                  </a:cubicBezTo>
                  <a:cubicBezTo>
                    <a:pt x="2" y="8"/>
                    <a:pt x="7" y="2"/>
                    <a:pt x="14" y="2"/>
                  </a:cubicBezTo>
                  <a:cubicBezTo>
                    <a:pt x="20" y="2"/>
                    <a:pt x="25" y="8"/>
                    <a:pt x="25" y="14"/>
                  </a:cubicBezTo>
                  <a:moveTo>
                    <a:pt x="8" y="22"/>
                  </a:moveTo>
                  <a:cubicBezTo>
                    <a:pt x="11" y="22"/>
                    <a:pt x="11" y="22"/>
                    <a:pt x="11" y="22"/>
                  </a:cubicBezTo>
                  <a:cubicBezTo>
                    <a:pt x="11" y="15"/>
                    <a:pt x="11" y="15"/>
                    <a:pt x="11" y="15"/>
                  </a:cubicBezTo>
                  <a:cubicBezTo>
                    <a:pt x="13" y="15"/>
                    <a:pt x="13" y="15"/>
                    <a:pt x="13" y="15"/>
                  </a:cubicBezTo>
                  <a:cubicBezTo>
                    <a:pt x="18" y="22"/>
                    <a:pt x="18" y="22"/>
                    <a:pt x="18" y="22"/>
                  </a:cubicBezTo>
                  <a:cubicBezTo>
                    <a:pt x="21" y="22"/>
                    <a:pt x="21" y="22"/>
                    <a:pt x="21" y="22"/>
                  </a:cubicBezTo>
                  <a:cubicBezTo>
                    <a:pt x="16" y="15"/>
                    <a:pt x="16" y="15"/>
                    <a:pt x="16" y="15"/>
                  </a:cubicBezTo>
                  <a:cubicBezTo>
                    <a:pt x="18" y="15"/>
                    <a:pt x="20" y="14"/>
                    <a:pt x="20" y="10"/>
                  </a:cubicBezTo>
                  <a:cubicBezTo>
                    <a:pt x="20" y="7"/>
                    <a:pt x="19" y="6"/>
                    <a:pt x="15" y="6"/>
                  </a:cubicBezTo>
                  <a:cubicBezTo>
                    <a:pt x="8" y="6"/>
                    <a:pt x="8" y="6"/>
                    <a:pt x="8" y="6"/>
                  </a:cubicBezTo>
                  <a:lnTo>
                    <a:pt x="8" y="22"/>
                  </a:lnTo>
                  <a:close/>
                  <a:moveTo>
                    <a:pt x="11" y="8"/>
                  </a:moveTo>
                  <a:cubicBezTo>
                    <a:pt x="15" y="8"/>
                    <a:pt x="15" y="8"/>
                    <a:pt x="15" y="8"/>
                  </a:cubicBezTo>
                  <a:cubicBezTo>
                    <a:pt x="17" y="8"/>
                    <a:pt x="18" y="9"/>
                    <a:pt x="18" y="10"/>
                  </a:cubicBezTo>
                  <a:cubicBezTo>
                    <a:pt x="18" y="12"/>
                    <a:pt x="17" y="13"/>
                    <a:pt x="14" y="13"/>
                  </a:cubicBezTo>
                  <a:cubicBezTo>
                    <a:pt x="11" y="13"/>
                    <a:pt x="11" y="13"/>
                    <a:pt x="11" y="13"/>
                  </a:cubicBez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8" name="TextBox 37"/>
          <p:cNvSpPr txBox="1"/>
          <p:nvPr userDrawn="1"/>
        </p:nvSpPr>
        <p:spPr bwMode="gray">
          <a:xfrm>
            <a:off x="579316" y="6430510"/>
            <a:ext cx="5181600" cy="215444"/>
          </a:xfrm>
          <a:prstGeom prst="rect">
            <a:avLst/>
          </a:prstGeom>
          <a:noFill/>
        </p:spPr>
        <p:txBody>
          <a:bodyPr wrap="square" rtlCol="0">
            <a:spAutoFit/>
          </a:bodyPr>
          <a:lstStyle/>
          <a:p>
            <a:r>
              <a:rPr lang="en-US" sz="800" kern="1200" dirty="0" smtClean="0">
                <a:solidFill>
                  <a:schemeClr val="bg1">
                    <a:lumMod val="65000"/>
                  </a:schemeClr>
                </a:solidFill>
                <a:latin typeface="+mn-lt"/>
                <a:ea typeface="+mn-ea"/>
                <a:cs typeface="+mn-cs"/>
              </a:rPr>
              <a:t>© 2015 Riverbed Technology. All rights reserved. </a:t>
            </a:r>
            <a:endParaRPr lang="en-US" sz="800" kern="1200" dirty="0">
              <a:solidFill>
                <a:schemeClr val="bg1">
                  <a:lumMod val="65000"/>
                </a:schemeClr>
              </a:solidFill>
              <a:latin typeface="+mn-lt"/>
              <a:ea typeface="+mn-ea"/>
              <a:cs typeface="+mn-cs"/>
            </a:endParaRPr>
          </a:p>
        </p:txBody>
      </p:sp>
      <p:cxnSp>
        <p:nvCxnSpPr>
          <p:cNvPr id="39" name="Straight Connector 38"/>
          <p:cNvCxnSpPr/>
          <p:nvPr userDrawn="1"/>
        </p:nvCxnSpPr>
        <p:spPr bwMode="gray">
          <a:xfrm>
            <a:off x="665025" y="6316660"/>
            <a:ext cx="10889581"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userDrawn="1"/>
        </p:nvSpPr>
        <p:spPr bwMode="gray">
          <a:xfrm>
            <a:off x="11473906" y="6411514"/>
            <a:ext cx="533400" cy="246221"/>
          </a:xfrm>
          <a:prstGeom prst="rect">
            <a:avLst/>
          </a:prstGeom>
        </p:spPr>
        <p:txBody>
          <a:bodyPr vert="horz" lIns="91440" tIns="45720" rIns="91440" bIns="45720" rtlCol="0" anchor="ctr"/>
          <a:lstStyle>
            <a:defPPr>
              <a:defRPr lang="en-US"/>
            </a:defPPr>
            <a:lvl1pPr algn="r">
              <a:defRPr sz="1000">
                <a:solidFill>
                  <a:schemeClr val="bg1">
                    <a:lumMod val="65000"/>
                  </a:schemeClr>
                </a:solidFill>
              </a:defRPr>
            </a:lvl1pPr>
          </a:lstStyle>
          <a:p>
            <a:pPr lvl="0" algn="ctr"/>
            <a:fld id="{6CEAD3D8-D23F-4538-8D00-88F87B5128D3}" type="slidenum">
              <a:rPr lang="en-US" sz="800" smtClean="0"/>
              <a:pPr lvl="0" algn="ctr"/>
              <a:t>‹#›</a:t>
            </a:fld>
            <a:endParaRPr lang="en-US" sz="800" dirty="0"/>
          </a:p>
        </p:txBody>
      </p:sp>
      <p:grpSp>
        <p:nvGrpSpPr>
          <p:cNvPr id="46" name="Group 45"/>
          <p:cNvGrpSpPr>
            <a:grpSpLocks noChangeAspect="1"/>
          </p:cNvGrpSpPr>
          <p:nvPr userDrawn="1"/>
        </p:nvGrpSpPr>
        <p:grpSpPr bwMode="auto">
          <a:xfrm>
            <a:off x="3624470" y="2804295"/>
            <a:ext cx="4956048" cy="113168"/>
            <a:chOff x="-889" y="2103"/>
            <a:chExt cx="9456" cy="115"/>
          </a:xfrm>
        </p:grpSpPr>
        <p:sp>
          <p:nvSpPr>
            <p:cNvPr id="47" name="Rectangle 46"/>
            <p:cNvSpPr>
              <a:spLocks noChangeArrowheads="1"/>
            </p:cNvSpPr>
            <p:nvPr userDrawn="1"/>
          </p:nvSpPr>
          <p:spPr bwMode="auto">
            <a:xfrm>
              <a:off x="-889" y="2103"/>
              <a:ext cx="5674" cy="115"/>
            </a:xfrm>
            <a:prstGeom prst="rect">
              <a:avLst/>
            </a:prstGeom>
            <a:solidFill>
              <a:schemeClr val="accent2"/>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48" name="Rectangle 47"/>
            <p:cNvSpPr>
              <a:spLocks noChangeArrowheads="1"/>
            </p:cNvSpPr>
            <p:nvPr userDrawn="1"/>
          </p:nvSpPr>
          <p:spPr bwMode="auto">
            <a:xfrm>
              <a:off x="4785" y="2103"/>
              <a:ext cx="1891" cy="115"/>
            </a:xfrm>
            <a:prstGeom prst="rect">
              <a:avLst/>
            </a:prstGeom>
            <a:solidFill>
              <a:schemeClr val="accent5"/>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49" name="Rectangle 48"/>
            <p:cNvSpPr>
              <a:spLocks noChangeArrowheads="1"/>
            </p:cNvSpPr>
            <p:nvPr userDrawn="1"/>
          </p:nvSpPr>
          <p:spPr bwMode="auto">
            <a:xfrm>
              <a:off x="6676" y="2103"/>
              <a:ext cx="1891" cy="115"/>
            </a:xfrm>
            <a:prstGeom prst="rect">
              <a:avLst/>
            </a:prstGeom>
            <a:solidFill>
              <a:schemeClr val="accent1"/>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grpSp>
    </p:spTree>
    <p:extLst>
      <p:ext uri="{BB962C8B-B14F-4D97-AF65-F5344CB8AC3E}">
        <p14:creationId xmlns:p14="http://schemas.microsoft.com/office/powerpoint/2010/main" val="14924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585737" y="1752600"/>
            <a:ext cx="10917288" cy="4628322"/>
          </a:xfrm>
        </p:spPr>
        <p:txBody>
          <a:bodyPr/>
          <a:lstStyle>
            <a:lvl1pPr>
              <a:buClr>
                <a:schemeClr val="accent1"/>
              </a:buClr>
              <a:defRPr>
                <a:solidFill>
                  <a:srgbClr val="D9D9D9"/>
                </a:solidFill>
              </a:defRPr>
            </a:lvl1pPr>
            <a:lvl2pPr>
              <a:buClr>
                <a:schemeClr val="accent1"/>
              </a:buClr>
              <a:defRPr>
                <a:solidFill>
                  <a:srgbClr val="D9D9D9"/>
                </a:solidFill>
              </a:defRPr>
            </a:lvl2pPr>
            <a:lvl3pPr>
              <a:buClr>
                <a:schemeClr val="accent1"/>
              </a:buClr>
              <a:defRPr>
                <a:solidFill>
                  <a:srgbClr val="D9D9D9"/>
                </a:solidFill>
              </a:defRPr>
            </a:lvl3pPr>
            <a:lvl4pPr>
              <a:buClr>
                <a:schemeClr val="accent1"/>
              </a:buClr>
              <a:defRPr>
                <a:solidFill>
                  <a:srgbClr val="D9D9D9"/>
                </a:solidFill>
              </a:defRPr>
            </a:lvl4pPr>
            <a:lvl5pPr>
              <a:buClr>
                <a:schemeClr val="accent1"/>
              </a:buClr>
              <a:defRPr>
                <a:solidFill>
                  <a:srgbClr val="D9D9D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1"/>
          </p:nvPr>
        </p:nvSpPr>
        <p:spPr bwMode="gray">
          <a:xfrm>
            <a:off x="576087" y="1219200"/>
            <a:ext cx="10926823" cy="381000"/>
          </a:xfrm>
        </p:spPr>
        <p:txBody>
          <a:bodyPr wrap="square" tIns="0"/>
          <a:lstStyle>
            <a:lvl1pPr marL="0" indent="0">
              <a:lnSpc>
                <a:spcPct val="90000"/>
              </a:lnSpc>
              <a:buNone/>
              <a:defRPr>
                <a:solidFill>
                  <a:schemeClr val="accent2">
                    <a:lumMod val="60000"/>
                    <a:lumOff val="40000"/>
                  </a:schemeClr>
                </a:solidFill>
              </a:defRPr>
            </a:lvl1pPr>
            <a:lvl2pPr marL="227013" indent="0">
              <a:buNone/>
              <a:defRPr>
                <a:solidFill>
                  <a:schemeClr val="accent4"/>
                </a:solidFill>
              </a:defRPr>
            </a:lvl2pPr>
            <a:lvl3pPr marL="512762" indent="0">
              <a:buNone/>
              <a:defRPr>
                <a:solidFill>
                  <a:schemeClr val="accent4"/>
                </a:solidFill>
              </a:defRPr>
            </a:lvl3pPr>
            <a:lvl4pPr marL="746125" indent="0">
              <a:buNone/>
              <a:defRPr>
                <a:solidFill>
                  <a:schemeClr val="accent4"/>
                </a:solidFill>
              </a:defRPr>
            </a:lvl4pPr>
            <a:lvl5pPr marL="973138" indent="0">
              <a:buNone/>
              <a:defRPr>
                <a:solidFill>
                  <a:schemeClr val="accent4"/>
                </a:solidFill>
              </a:defRPr>
            </a:lvl5pPr>
          </a:lstStyle>
          <a:p>
            <a:pPr lvl="0"/>
            <a:endParaRPr lang="en-US" dirty="0"/>
          </a:p>
        </p:txBody>
      </p:sp>
      <p:sp>
        <p:nvSpPr>
          <p:cNvPr id="9" name="Title Placeholder 1"/>
          <p:cNvSpPr>
            <a:spLocks noGrp="1"/>
          </p:cNvSpPr>
          <p:nvPr>
            <p:ph type="title"/>
          </p:nvPr>
        </p:nvSpPr>
        <p:spPr bwMode="gray">
          <a:xfrm>
            <a:off x="569881" y="122583"/>
            <a:ext cx="10931385" cy="1092760"/>
          </a:xfrm>
          <a:prstGeom prst="rect">
            <a:avLst/>
          </a:prstGeom>
        </p:spPr>
        <p:txBody>
          <a:bodyPr vert="horz" lIns="91440" tIns="45720" rIns="91440" bIns="0" rtlCol="0" anchor="b" anchorCtr="0">
            <a:noAutofit/>
          </a:bodyPr>
          <a:lstStyle/>
          <a:p>
            <a:endParaRPr lang="en-US" dirty="0"/>
          </a:p>
        </p:txBody>
      </p:sp>
    </p:spTree>
    <p:extLst>
      <p:ext uri="{BB962C8B-B14F-4D97-AF65-F5344CB8AC3E}">
        <p14:creationId xmlns:p14="http://schemas.microsoft.com/office/powerpoint/2010/main" val="84390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bwMode="gray">
          <a:xfrm>
            <a:off x="553329" y="1828800"/>
            <a:ext cx="10972800" cy="4343400"/>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
          </p:nvPr>
        </p:nvSpPr>
        <p:spPr bwMode="gray">
          <a:xfrm>
            <a:off x="553328" y="1175274"/>
            <a:ext cx="10951283" cy="639762"/>
          </a:xfrm>
        </p:spPr>
        <p:txBody>
          <a:bodyPr tIns="0" anchor="t" anchorCtr="0">
            <a:noAutofit/>
          </a:bodyPr>
          <a:lstStyle>
            <a:lvl1pPr marL="0" indent="0">
              <a:lnSpc>
                <a:spcPct val="85000"/>
              </a:lnSpc>
              <a:buNone/>
              <a:defRPr sz="2801" b="0">
                <a:solidFill>
                  <a:srgbClr val="FF661C"/>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8" name="Title Placeholder 1"/>
          <p:cNvSpPr>
            <a:spLocks noGrp="1"/>
          </p:cNvSpPr>
          <p:nvPr>
            <p:ph type="title"/>
          </p:nvPr>
        </p:nvSpPr>
        <p:spPr bwMode="gray">
          <a:xfrm>
            <a:off x="553276" y="36014"/>
            <a:ext cx="10960508"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Tree>
    <p:extLst>
      <p:ext uri="{BB962C8B-B14F-4D97-AF65-F5344CB8AC3E}">
        <p14:creationId xmlns:p14="http://schemas.microsoft.com/office/powerpoint/2010/main" val="697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Subtile With Logo">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bwMode="gray">
          <a:xfrm>
            <a:off x="576087" y="1219200"/>
            <a:ext cx="10926823" cy="381000"/>
          </a:xfrm>
        </p:spPr>
        <p:txBody>
          <a:bodyPr wrap="square" tIns="0"/>
          <a:lstStyle>
            <a:lvl1pPr marL="0" indent="0">
              <a:lnSpc>
                <a:spcPct val="90000"/>
              </a:lnSpc>
              <a:buNone/>
              <a:defRPr>
                <a:solidFill>
                  <a:srgbClr val="97BCD2"/>
                </a:solidFill>
              </a:defRPr>
            </a:lvl1pPr>
            <a:lvl2pPr marL="227013" indent="0">
              <a:buNone/>
              <a:defRPr>
                <a:solidFill>
                  <a:schemeClr val="accent4"/>
                </a:solidFill>
              </a:defRPr>
            </a:lvl2pPr>
            <a:lvl3pPr marL="512762" indent="0">
              <a:buNone/>
              <a:defRPr>
                <a:solidFill>
                  <a:schemeClr val="accent4"/>
                </a:solidFill>
              </a:defRPr>
            </a:lvl3pPr>
            <a:lvl4pPr marL="746125" indent="0">
              <a:buNone/>
              <a:defRPr>
                <a:solidFill>
                  <a:schemeClr val="accent4"/>
                </a:solidFill>
              </a:defRPr>
            </a:lvl4pPr>
            <a:lvl5pPr marL="973138" indent="0">
              <a:buNone/>
              <a:defRPr>
                <a:solidFill>
                  <a:schemeClr val="accent4"/>
                </a:solidFill>
              </a:defRPr>
            </a:lvl5pPr>
          </a:lstStyle>
          <a:p>
            <a:pPr lvl="0"/>
            <a:endParaRPr lang="en-US" dirty="0"/>
          </a:p>
        </p:txBody>
      </p:sp>
      <p:sp>
        <p:nvSpPr>
          <p:cNvPr id="9" name="Title Placeholder 1"/>
          <p:cNvSpPr>
            <a:spLocks noGrp="1"/>
          </p:cNvSpPr>
          <p:nvPr>
            <p:ph type="title"/>
          </p:nvPr>
        </p:nvSpPr>
        <p:spPr bwMode="gray">
          <a:xfrm>
            <a:off x="569881" y="122583"/>
            <a:ext cx="10931385" cy="1092760"/>
          </a:xfrm>
          <a:prstGeom prst="rect">
            <a:avLst/>
          </a:prstGeom>
        </p:spPr>
        <p:txBody>
          <a:bodyPr vert="horz" lIns="91440" tIns="45720" rIns="91440" bIns="0" rtlCol="0" anchor="b" anchorCtr="0">
            <a:noAutofit/>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45134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Four Up">
    <p:spTree>
      <p:nvGrpSpPr>
        <p:cNvPr id="1" name=""/>
        <p:cNvGrpSpPr/>
        <p:nvPr/>
      </p:nvGrpSpPr>
      <p:grpSpPr>
        <a:xfrm>
          <a:off x="0" y="0"/>
          <a:ext cx="0" cy="0"/>
          <a:chOff x="0" y="0"/>
          <a:chExt cx="0" cy="0"/>
        </a:xfrm>
      </p:grpSpPr>
      <p:grpSp>
        <p:nvGrpSpPr>
          <p:cNvPr id="6" name="Group 5"/>
          <p:cNvGrpSpPr/>
          <p:nvPr userDrawn="1"/>
        </p:nvGrpSpPr>
        <p:grpSpPr>
          <a:xfrm>
            <a:off x="9062902" y="1821613"/>
            <a:ext cx="2504752" cy="759440"/>
            <a:chOff x="9062902" y="1821613"/>
            <a:chExt cx="2504752" cy="759440"/>
          </a:xfrm>
        </p:grpSpPr>
        <p:sp>
          <p:nvSpPr>
            <p:cNvPr id="29" name="Freeform 6"/>
            <p:cNvSpPr>
              <a:spLocks/>
            </p:cNvSpPr>
            <p:nvPr userDrawn="1"/>
          </p:nvSpPr>
          <p:spPr bwMode="gray">
            <a:xfrm>
              <a:off x="9062902" y="1821613"/>
              <a:ext cx="2502120" cy="759440"/>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30" name="Freeform 13"/>
            <p:cNvSpPr>
              <a:spLocks/>
            </p:cNvSpPr>
            <p:nvPr userDrawn="1"/>
          </p:nvSpPr>
          <p:spPr bwMode="gray">
            <a:xfrm>
              <a:off x="10317992" y="1821613"/>
              <a:ext cx="1249662" cy="759440"/>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2" y="85"/>
                    <a:pt x="394" y="261"/>
                    <a:pt x="394" y="480"/>
                  </a:cubicBezTo>
                  <a:cubicBezTo>
                    <a:pt x="0" y="480"/>
                    <a:pt x="0" y="480"/>
                    <a:pt x="0" y="480"/>
                  </a:cubicBezTo>
                  <a:cubicBezTo>
                    <a:pt x="0" y="299"/>
                    <a:pt x="61" y="133"/>
                    <a:pt x="162" y="0"/>
                  </a:cubicBezTo>
                  <a:lnTo>
                    <a:pt x="790" y="0"/>
                  </a:lnTo>
                  <a:close/>
                </a:path>
              </a:pathLst>
            </a:custGeom>
            <a:solidFill>
              <a:schemeClr val="accent5">
                <a:lumMod val="50000"/>
                <a:alpha val="28000"/>
              </a:schemeClr>
            </a:solidFill>
            <a:ln>
              <a:noFill/>
            </a:ln>
            <a:extLst/>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31" name="Freeform 14"/>
            <p:cNvSpPr>
              <a:spLocks/>
            </p:cNvSpPr>
            <p:nvPr userDrawn="1"/>
          </p:nvSpPr>
          <p:spPr bwMode="gray">
            <a:xfrm>
              <a:off x="10941484" y="1955553"/>
              <a:ext cx="626170" cy="625500"/>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8" y="0"/>
                    <a:pt x="396" y="0"/>
                  </a:cubicBezTo>
                  <a:close/>
                </a:path>
              </a:pathLst>
            </a:custGeom>
            <a:solidFill>
              <a:srgbClr val="845803">
                <a:alpha val="63000"/>
              </a:srgbClr>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32" name="Text Placeholder 2"/>
          <p:cNvSpPr>
            <a:spLocks noGrp="1"/>
          </p:cNvSpPr>
          <p:nvPr userDrawn="1">
            <p:ph type="body" idx="15"/>
          </p:nvPr>
        </p:nvSpPr>
        <p:spPr bwMode="gray">
          <a:xfrm>
            <a:off x="9131260" y="1817636"/>
            <a:ext cx="2368037" cy="719672"/>
          </a:xfrm>
        </p:spPr>
        <p:txBody>
          <a:bodyPr anchor="ctr" anchorCtr="0">
            <a:noAutofit/>
          </a:bodyPr>
          <a:lstStyle>
            <a:lvl1pPr marL="0" indent="0">
              <a:buNone/>
              <a:defRPr sz="2000"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grpSp>
        <p:nvGrpSpPr>
          <p:cNvPr id="9" name="Group 8"/>
          <p:cNvGrpSpPr/>
          <p:nvPr userDrawn="1"/>
        </p:nvGrpSpPr>
        <p:grpSpPr>
          <a:xfrm>
            <a:off x="544290" y="1821613"/>
            <a:ext cx="2502122" cy="759440"/>
            <a:chOff x="209394" y="1821613"/>
            <a:chExt cx="2502122" cy="759440"/>
          </a:xfrm>
        </p:grpSpPr>
        <p:sp>
          <p:nvSpPr>
            <p:cNvPr id="1027" name="Freeform 6"/>
            <p:cNvSpPr>
              <a:spLocks/>
            </p:cNvSpPr>
            <p:nvPr userDrawn="1"/>
          </p:nvSpPr>
          <p:spPr bwMode="gray">
            <a:xfrm>
              <a:off x="209394" y="1821613"/>
              <a:ext cx="2502122" cy="759440"/>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028" name="Freeform 7"/>
            <p:cNvSpPr>
              <a:spLocks/>
            </p:cNvSpPr>
            <p:nvPr userDrawn="1"/>
          </p:nvSpPr>
          <p:spPr bwMode="gray">
            <a:xfrm>
              <a:off x="1461854" y="1821613"/>
              <a:ext cx="1249662" cy="759440"/>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1" y="85"/>
                    <a:pt x="394" y="261"/>
                    <a:pt x="394" y="480"/>
                  </a:cubicBezTo>
                  <a:cubicBezTo>
                    <a:pt x="0" y="480"/>
                    <a:pt x="0" y="480"/>
                    <a:pt x="0" y="480"/>
                  </a:cubicBezTo>
                  <a:cubicBezTo>
                    <a:pt x="0" y="299"/>
                    <a:pt x="60" y="133"/>
                    <a:pt x="162" y="0"/>
                  </a:cubicBezTo>
                  <a:lnTo>
                    <a:pt x="790" y="0"/>
                  </a:lnTo>
                  <a:close/>
                </a:path>
              </a:pathLst>
            </a:custGeom>
            <a:solidFill>
              <a:srgbClr val="862302">
                <a:alpha val="22000"/>
              </a:srgbClr>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029" name="Freeform 8"/>
            <p:cNvSpPr>
              <a:spLocks/>
            </p:cNvSpPr>
            <p:nvPr userDrawn="1"/>
          </p:nvSpPr>
          <p:spPr bwMode="gray">
            <a:xfrm>
              <a:off x="2085345" y="1955553"/>
              <a:ext cx="626171" cy="625500"/>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7" y="0"/>
                    <a:pt x="396" y="0"/>
                  </a:cubicBezTo>
                  <a:close/>
                </a:path>
              </a:pathLst>
            </a:custGeom>
            <a:solidFill>
              <a:srgbClr val="862302">
                <a:alpha val="44000"/>
              </a:srgbClr>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48" name="Text Placeholder 2"/>
          <p:cNvSpPr>
            <a:spLocks noGrp="1"/>
          </p:cNvSpPr>
          <p:nvPr userDrawn="1">
            <p:ph type="body" idx="1"/>
          </p:nvPr>
        </p:nvSpPr>
        <p:spPr bwMode="gray">
          <a:xfrm>
            <a:off x="611333" y="1817636"/>
            <a:ext cx="2368037" cy="719672"/>
          </a:xfrm>
        </p:spPr>
        <p:txBody>
          <a:bodyPr anchor="ctr" anchorCtr="0">
            <a:noAutofit/>
          </a:bodyPr>
          <a:lstStyle>
            <a:lvl1pPr marL="0" indent="0">
              <a:buNone/>
              <a:defRPr sz="2000"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grpSp>
        <p:nvGrpSpPr>
          <p:cNvPr id="8" name="Group 7"/>
          <p:cNvGrpSpPr/>
          <p:nvPr userDrawn="1"/>
        </p:nvGrpSpPr>
        <p:grpSpPr>
          <a:xfrm>
            <a:off x="3382952" y="1822020"/>
            <a:ext cx="2502119" cy="761448"/>
            <a:chOff x="3275013" y="1822020"/>
            <a:chExt cx="2502119" cy="761448"/>
          </a:xfrm>
        </p:grpSpPr>
        <p:sp>
          <p:nvSpPr>
            <p:cNvPr id="23" name="Freeform 6"/>
            <p:cNvSpPr>
              <a:spLocks/>
            </p:cNvSpPr>
            <p:nvPr userDrawn="1"/>
          </p:nvSpPr>
          <p:spPr bwMode="gray">
            <a:xfrm>
              <a:off x="3275013" y="1824029"/>
              <a:ext cx="2502119" cy="759439"/>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31" name="Freeform 10"/>
            <p:cNvSpPr>
              <a:spLocks/>
            </p:cNvSpPr>
            <p:nvPr userDrawn="1"/>
          </p:nvSpPr>
          <p:spPr bwMode="gray">
            <a:xfrm>
              <a:off x="4527471" y="1822020"/>
              <a:ext cx="1249661" cy="761448"/>
            </a:xfrm>
            <a:custGeom>
              <a:avLst/>
              <a:gdLst>
                <a:gd name="T0" fmla="*/ 790 w 790"/>
                <a:gd name="T1" fmla="*/ 0 h 481"/>
                <a:gd name="T2" fmla="*/ 790 w 790"/>
                <a:gd name="T3" fmla="*/ 86 h 481"/>
                <a:gd name="T4" fmla="*/ 394 w 790"/>
                <a:gd name="T5" fmla="*/ 481 h 481"/>
                <a:gd name="T6" fmla="*/ 0 w 790"/>
                <a:gd name="T7" fmla="*/ 481 h 481"/>
                <a:gd name="T8" fmla="*/ 162 w 790"/>
                <a:gd name="T9" fmla="*/ 1 h 481"/>
                <a:gd name="T10" fmla="*/ 790 w 790"/>
                <a:gd name="T11" fmla="*/ 0 h 481"/>
              </a:gdLst>
              <a:ahLst/>
              <a:cxnLst>
                <a:cxn ang="0">
                  <a:pos x="T0" y="T1"/>
                </a:cxn>
                <a:cxn ang="0">
                  <a:pos x="T2" y="T3"/>
                </a:cxn>
                <a:cxn ang="0">
                  <a:pos x="T4" y="T5"/>
                </a:cxn>
                <a:cxn ang="0">
                  <a:pos x="T6" y="T7"/>
                </a:cxn>
                <a:cxn ang="0">
                  <a:pos x="T8" y="T9"/>
                </a:cxn>
                <a:cxn ang="0">
                  <a:pos x="T10" y="T11"/>
                </a:cxn>
              </a:cxnLst>
              <a:rect l="0" t="0" r="r" b="b"/>
              <a:pathLst>
                <a:path w="790" h="481">
                  <a:moveTo>
                    <a:pt x="790" y="0"/>
                  </a:moveTo>
                  <a:cubicBezTo>
                    <a:pt x="790" y="86"/>
                    <a:pt x="790" y="86"/>
                    <a:pt x="790" y="86"/>
                  </a:cubicBezTo>
                  <a:cubicBezTo>
                    <a:pt x="571" y="86"/>
                    <a:pt x="394" y="262"/>
                    <a:pt x="394" y="481"/>
                  </a:cubicBezTo>
                  <a:cubicBezTo>
                    <a:pt x="0" y="481"/>
                    <a:pt x="0" y="481"/>
                    <a:pt x="0" y="481"/>
                  </a:cubicBezTo>
                  <a:cubicBezTo>
                    <a:pt x="0" y="300"/>
                    <a:pt x="60" y="134"/>
                    <a:pt x="162" y="1"/>
                  </a:cubicBezTo>
                  <a:lnTo>
                    <a:pt x="790" y="0"/>
                  </a:lnTo>
                  <a:close/>
                </a:path>
              </a:pathLst>
            </a:custGeom>
            <a:solidFill>
              <a:schemeClr val="accent2">
                <a:lumMod val="75000"/>
                <a:alpha val="33000"/>
              </a:schemeClr>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32" name="Freeform 11"/>
            <p:cNvSpPr>
              <a:spLocks/>
            </p:cNvSpPr>
            <p:nvPr userDrawn="1"/>
          </p:nvSpPr>
          <p:spPr bwMode="gray">
            <a:xfrm>
              <a:off x="5150962" y="1957963"/>
              <a:ext cx="626170" cy="625500"/>
            </a:xfrm>
            <a:custGeom>
              <a:avLst/>
              <a:gdLst>
                <a:gd name="T0" fmla="*/ 396 w 396"/>
                <a:gd name="T1" fmla="*/ 0 h 395"/>
                <a:gd name="T2" fmla="*/ 396 w 396"/>
                <a:gd name="T3" fmla="*/ 394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4"/>
                    <a:pt x="396" y="394"/>
                    <a:pt x="396" y="394"/>
                  </a:cubicBezTo>
                  <a:cubicBezTo>
                    <a:pt x="0" y="395"/>
                    <a:pt x="0" y="395"/>
                    <a:pt x="0" y="395"/>
                  </a:cubicBezTo>
                  <a:cubicBezTo>
                    <a:pt x="0" y="176"/>
                    <a:pt x="177" y="0"/>
                    <a:pt x="396" y="0"/>
                  </a:cubicBezTo>
                  <a:close/>
                </a:path>
              </a:pathLst>
            </a:custGeom>
            <a:solidFill>
              <a:srgbClr val="2481B9">
                <a:alpha val="75000"/>
              </a:srgbClr>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grpSp>
      <p:sp>
        <p:nvSpPr>
          <p:cNvPr id="49" name="Text Placeholder 2"/>
          <p:cNvSpPr>
            <a:spLocks noGrp="1"/>
          </p:cNvSpPr>
          <p:nvPr userDrawn="1">
            <p:ph type="body" idx="10"/>
          </p:nvPr>
        </p:nvSpPr>
        <p:spPr bwMode="gray">
          <a:xfrm>
            <a:off x="3449993" y="1817636"/>
            <a:ext cx="2368037" cy="719672"/>
          </a:xfrm>
        </p:spPr>
        <p:txBody>
          <a:bodyPr anchor="ctr" anchorCtr="0">
            <a:noAutofit/>
          </a:bodyPr>
          <a:lstStyle>
            <a:lvl1pPr marL="0" indent="0">
              <a:buNone/>
              <a:defRPr sz="2000"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grpSp>
        <p:nvGrpSpPr>
          <p:cNvPr id="7" name="Group 6"/>
          <p:cNvGrpSpPr/>
          <p:nvPr userDrawn="1"/>
        </p:nvGrpSpPr>
        <p:grpSpPr>
          <a:xfrm>
            <a:off x="6221611" y="1832777"/>
            <a:ext cx="2504752" cy="759440"/>
            <a:chOff x="5981909" y="1832777"/>
            <a:chExt cx="2504752" cy="759440"/>
          </a:xfrm>
        </p:grpSpPr>
        <p:sp>
          <p:nvSpPr>
            <p:cNvPr id="25" name="Freeform 6"/>
            <p:cNvSpPr>
              <a:spLocks/>
            </p:cNvSpPr>
            <p:nvPr userDrawn="1"/>
          </p:nvSpPr>
          <p:spPr bwMode="gray">
            <a:xfrm>
              <a:off x="5981909" y="1832777"/>
              <a:ext cx="2502120" cy="759440"/>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1034" name="Freeform 13"/>
            <p:cNvSpPr>
              <a:spLocks/>
            </p:cNvSpPr>
            <p:nvPr userDrawn="1"/>
          </p:nvSpPr>
          <p:spPr bwMode="gray">
            <a:xfrm>
              <a:off x="7236999" y="1832777"/>
              <a:ext cx="1249662" cy="759440"/>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2" y="85"/>
                    <a:pt x="394" y="261"/>
                    <a:pt x="394" y="480"/>
                  </a:cubicBezTo>
                  <a:cubicBezTo>
                    <a:pt x="0" y="480"/>
                    <a:pt x="0" y="480"/>
                    <a:pt x="0" y="480"/>
                  </a:cubicBezTo>
                  <a:cubicBezTo>
                    <a:pt x="0" y="299"/>
                    <a:pt x="61" y="133"/>
                    <a:pt x="162" y="0"/>
                  </a:cubicBezTo>
                  <a:lnTo>
                    <a:pt x="790" y="0"/>
                  </a:lnTo>
                  <a:close/>
                </a:path>
              </a:pathLst>
            </a:custGeom>
            <a:solidFill>
              <a:schemeClr val="accent3">
                <a:lumMod val="75000"/>
                <a:alpha val="63000"/>
              </a:schemeClr>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035" name="Freeform 14"/>
            <p:cNvSpPr>
              <a:spLocks/>
            </p:cNvSpPr>
            <p:nvPr userDrawn="1"/>
          </p:nvSpPr>
          <p:spPr bwMode="gray">
            <a:xfrm>
              <a:off x="7860491" y="1966717"/>
              <a:ext cx="626170" cy="625500"/>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8" y="0"/>
                    <a:pt x="396" y="0"/>
                  </a:cubicBez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50" name="Text Placeholder 2"/>
          <p:cNvSpPr>
            <a:spLocks noGrp="1"/>
          </p:cNvSpPr>
          <p:nvPr userDrawn="1">
            <p:ph type="body" idx="11"/>
          </p:nvPr>
        </p:nvSpPr>
        <p:spPr bwMode="gray">
          <a:xfrm>
            <a:off x="6289969" y="1828800"/>
            <a:ext cx="2368037" cy="719672"/>
          </a:xfrm>
        </p:spPr>
        <p:txBody>
          <a:bodyPr anchor="ctr" anchorCtr="0">
            <a:noAutofit/>
          </a:bodyPr>
          <a:lstStyle>
            <a:lvl1pPr marL="0" indent="0">
              <a:buNone/>
              <a:defRPr sz="2000"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
        <p:nvSpPr>
          <p:cNvPr id="22" name="Rectangle 21"/>
          <p:cNvSpPr/>
          <p:nvPr userDrawn="1"/>
        </p:nvSpPr>
        <p:spPr bwMode="gray">
          <a:xfrm>
            <a:off x="6217318" y="2537800"/>
            <a:ext cx="2509045" cy="364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p:cNvSpPr/>
          <p:nvPr userDrawn="1"/>
        </p:nvSpPr>
        <p:spPr bwMode="gray">
          <a:xfrm>
            <a:off x="3382953" y="2526636"/>
            <a:ext cx="2502118" cy="364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userDrawn="1"/>
        </p:nvSpPr>
        <p:spPr bwMode="gray">
          <a:xfrm>
            <a:off x="544294" y="2526636"/>
            <a:ext cx="2502118" cy="364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userDrawn="1">
            <p:ph type="title"/>
          </p:nvPr>
        </p:nvSpPr>
        <p:spPr bwMode="gray"/>
        <p:txBody>
          <a:bodyPr/>
          <a:lstStyle/>
          <a:p>
            <a:r>
              <a:rPr lang="en-US" dirty="0" smtClean="0"/>
              <a:t>Click to edit Master title style</a:t>
            </a:r>
            <a:endParaRPr lang="en-US" dirty="0"/>
          </a:p>
        </p:txBody>
      </p:sp>
      <p:sp>
        <p:nvSpPr>
          <p:cNvPr id="54" name="Text Placeholder 2"/>
          <p:cNvSpPr>
            <a:spLocks noGrp="1"/>
          </p:cNvSpPr>
          <p:nvPr userDrawn="1">
            <p:ph type="body" idx="12"/>
          </p:nvPr>
        </p:nvSpPr>
        <p:spPr bwMode="gray">
          <a:xfrm>
            <a:off x="623703" y="2701228"/>
            <a:ext cx="2343301" cy="3295629"/>
          </a:xfrm>
        </p:spPr>
        <p:txBody>
          <a:bodyPr anchor="t" anchorCtr="0">
            <a:noAutofit/>
          </a:bodyPr>
          <a:lstStyle>
            <a:lvl1pPr marL="285750" indent="-285750">
              <a:buFont typeface="Wingdings" charset="2"/>
              <a:buChar char="§"/>
              <a:defRPr sz="1600" b="0">
                <a:solidFill>
                  <a:srgbClr val="000000"/>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
        <p:nvSpPr>
          <p:cNvPr id="55" name="Text Placeholder 2"/>
          <p:cNvSpPr>
            <a:spLocks noGrp="1"/>
          </p:cNvSpPr>
          <p:nvPr userDrawn="1">
            <p:ph type="body" idx="13"/>
          </p:nvPr>
        </p:nvSpPr>
        <p:spPr bwMode="gray">
          <a:xfrm>
            <a:off x="3462362" y="2701228"/>
            <a:ext cx="2343301" cy="3295629"/>
          </a:xfrm>
        </p:spPr>
        <p:txBody>
          <a:bodyPr anchor="t" anchorCtr="0">
            <a:noAutofit/>
          </a:bodyPr>
          <a:lstStyle>
            <a:lvl1pPr marL="285750" indent="-285750">
              <a:buFont typeface="Wingdings" charset="2"/>
              <a:buChar char="§"/>
              <a:defRPr sz="1600" b="0">
                <a:solidFill>
                  <a:srgbClr val="000000"/>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
        <p:nvSpPr>
          <p:cNvPr id="56" name="Text Placeholder 2"/>
          <p:cNvSpPr>
            <a:spLocks noGrp="1"/>
          </p:cNvSpPr>
          <p:nvPr userDrawn="1">
            <p:ph type="body" idx="14"/>
          </p:nvPr>
        </p:nvSpPr>
        <p:spPr bwMode="gray">
          <a:xfrm>
            <a:off x="6300190" y="2726868"/>
            <a:ext cx="2343301" cy="3295629"/>
          </a:xfrm>
        </p:spPr>
        <p:txBody>
          <a:bodyPr anchor="t" anchorCtr="0">
            <a:noAutofit/>
          </a:bodyPr>
          <a:lstStyle>
            <a:lvl1pPr marL="285750" indent="-285750">
              <a:buFont typeface="Wingdings" charset="2"/>
              <a:buChar char="§"/>
              <a:defRPr sz="1600" b="0">
                <a:solidFill>
                  <a:srgbClr val="000000"/>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
        <p:nvSpPr>
          <p:cNvPr id="27" name="Rectangle 26"/>
          <p:cNvSpPr/>
          <p:nvPr userDrawn="1"/>
        </p:nvSpPr>
        <p:spPr bwMode="gray">
          <a:xfrm>
            <a:off x="9057566" y="2526636"/>
            <a:ext cx="2509045" cy="364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 Placeholder 2"/>
          <p:cNvSpPr>
            <a:spLocks noGrp="1"/>
          </p:cNvSpPr>
          <p:nvPr userDrawn="1">
            <p:ph type="body" idx="16"/>
          </p:nvPr>
        </p:nvSpPr>
        <p:spPr bwMode="gray">
          <a:xfrm>
            <a:off x="9140438" y="2715704"/>
            <a:ext cx="2343301" cy="3295629"/>
          </a:xfrm>
        </p:spPr>
        <p:txBody>
          <a:bodyPr anchor="t" anchorCtr="0">
            <a:noAutofit/>
          </a:bodyPr>
          <a:lstStyle>
            <a:lvl1pPr marL="285750" indent="-285750">
              <a:buFont typeface="Wingdings" charset="2"/>
              <a:buChar char="§"/>
              <a:defRPr sz="1600" b="0">
                <a:solidFill>
                  <a:srgbClr val="000000"/>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Tree>
    <p:extLst>
      <p:ext uri="{BB962C8B-B14F-4D97-AF65-F5344CB8AC3E}">
        <p14:creationId xmlns:p14="http://schemas.microsoft.com/office/powerpoint/2010/main" val="419905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Five Up">
    <p:spTree>
      <p:nvGrpSpPr>
        <p:cNvPr id="1" name=""/>
        <p:cNvGrpSpPr/>
        <p:nvPr/>
      </p:nvGrpSpPr>
      <p:grpSpPr>
        <a:xfrm>
          <a:off x="0" y="0"/>
          <a:ext cx="0" cy="0"/>
          <a:chOff x="0" y="0"/>
          <a:chExt cx="0" cy="0"/>
        </a:xfrm>
      </p:grpSpPr>
      <p:grpSp>
        <p:nvGrpSpPr>
          <p:cNvPr id="34" name="Group 33"/>
          <p:cNvGrpSpPr/>
          <p:nvPr userDrawn="1"/>
        </p:nvGrpSpPr>
        <p:grpSpPr bwMode="gray">
          <a:xfrm>
            <a:off x="9511938" y="1821613"/>
            <a:ext cx="2031826" cy="759440"/>
            <a:chOff x="8122401" y="1814325"/>
            <a:chExt cx="4066424" cy="1519916"/>
          </a:xfrm>
          <a:solidFill>
            <a:schemeClr val="tx2">
              <a:lumMod val="75000"/>
            </a:schemeClr>
          </a:solidFill>
        </p:grpSpPr>
        <p:sp>
          <p:nvSpPr>
            <p:cNvPr id="35" name="Freeform 6"/>
            <p:cNvSpPr>
              <a:spLocks/>
            </p:cNvSpPr>
            <p:nvPr userDrawn="1"/>
          </p:nvSpPr>
          <p:spPr bwMode="gray">
            <a:xfrm>
              <a:off x="8122401" y="1814325"/>
              <a:ext cx="4061154" cy="1519916"/>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13"/>
            <p:cNvSpPr>
              <a:spLocks/>
            </p:cNvSpPr>
            <p:nvPr userDrawn="1"/>
          </p:nvSpPr>
          <p:spPr bwMode="gray">
            <a:xfrm>
              <a:off x="9687796" y="1814325"/>
              <a:ext cx="2501028" cy="1519916"/>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2" y="85"/>
                    <a:pt x="394" y="261"/>
                    <a:pt x="394" y="480"/>
                  </a:cubicBezTo>
                  <a:cubicBezTo>
                    <a:pt x="0" y="480"/>
                    <a:pt x="0" y="480"/>
                    <a:pt x="0" y="480"/>
                  </a:cubicBezTo>
                  <a:cubicBezTo>
                    <a:pt x="0" y="299"/>
                    <a:pt x="61" y="133"/>
                    <a:pt x="162" y="0"/>
                  </a:cubicBezTo>
                  <a:lnTo>
                    <a:pt x="790" y="0"/>
                  </a:lnTo>
                  <a:close/>
                </a:path>
              </a:pathLst>
            </a:custGeom>
            <a:solidFill>
              <a:srgbClr val="4E4E46">
                <a:alpha val="28000"/>
              </a:srgbClr>
            </a:solidFill>
            <a:ln>
              <a:noFill/>
            </a:ln>
            <a:extLst/>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37" name="Freeform 14"/>
            <p:cNvSpPr>
              <a:spLocks/>
            </p:cNvSpPr>
            <p:nvPr userDrawn="1"/>
          </p:nvSpPr>
          <p:spPr bwMode="gray">
            <a:xfrm>
              <a:off x="10935630" y="2082388"/>
              <a:ext cx="1253195" cy="1251853"/>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8" y="0"/>
                    <a:pt x="396" y="0"/>
                  </a:cubicBezTo>
                  <a:close/>
                </a:path>
              </a:pathLst>
            </a:custGeom>
            <a:solidFill>
              <a:schemeClr val="accent4">
                <a:lumMod val="50000"/>
                <a:alpha val="63000"/>
              </a:schemeClr>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38" name="Text Placeholder 2"/>
          <p:cNvSpPr>
            <a:spLocks noGrp="1"/>
          </p:cNvSpPr>
          <p:nvPr>
            <p:ph type="body" idx="17"/>
          </p:nvPr>
        </p:nvSpPr>
        <p:spPr bwMode="gray">
          <a:xfrm>
            <a:off x="9575722" y="1817636"/>
            <a:ext cx="1920453" cy="719672"/>
          </a:xfrm>
        </p:spPr>
        <p:txBody>
          <a:bodyPr anchor="ctr" anchorCtr="0">
            <a:noAutofit/>
          </a:bodyPr>
          <a:lstStyle>
            <a:lvl1pPr marL="0" indent="0">
              <a:buNone/>
              <a:defRPr sz="2000"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grpSp>
        <p:nvGrpSpPr>
          <p:cNvPr id="28" name="Group 27"/>
          <p:cNvGrpSpPr/>
          <p:nvPr userDrawn="1"/>
        </p:nvGrpSpPr>
        <p:grpSpPr bwMode="gray">
          <a:xfrm>
            <a:off x="7313815" y="1821613"/>
            <a:ext cx="2031826" cy="759440"/>
            <a:chOff x="8122401" y="1814325"/>
            <a:chExt cx="4066424" cy="1519916"/>
          </a:xfrm>
          <a:solidFill>
            <a:schemeClr val="tx2">
              <a:lumMod val="75000"/>
            </a:schemeClr>
          </a:solidFill>
        </p:grpSpPr>
        <p:sp>
          <p:nvSpPr>
            <p:cNvPr id="29" name="Freeform 6"/>
            <p:cNvSpPr>
              <a:spLocks/>
            </p:cNvSpPr>
            <p:nvPr userDrawn="1"/>
          </p:nvSpPr>
          <p:spPr bwMode="gray">
            <a:xfrm>
              <a:off x="8122401" y="1814325"/>
              <a:ext cx="4061154" cy="1519916"/>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30" name="Freeform 13"/>
            <p:cNvSpPr>
              <a:spLocks/>
            </p:cNvSpPr>
            <p:nvPr userDrawn="1"/>
          </p:nvSpPr>
          <p:spPr bwMode="gray">
            <a:xfrm>
              <a:off x="9687796" y="1814325"/>
              <a:ext cx="2501028" cy="1519916"/>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2" y="85"/>
                    <a:pt x="394" y="261"/>
                    <a:pt x="394" y="480"/>
                  </a:cubicBezTo>
                  <a:cubicBezTo>
                    <a:pt x="0" y="480"/>
                    <a:pt x="0" y="480"/>
                    <a:pt x="0" y="480"/>
                  </a:cubicBezTo>
                  <a:cubicBezTo>
                    <a:pt x="0" y="299"/>
                    <a:pt x="61" y="133"/>
                    <a:pt x="162" y="0"/>
                  </a:cubicBezTo>
                  <a:lnTo>
                    <a:pt x="790" y="0"/>
                  </a:lnTo>
                  <a:close/>
                </a:path>
              </a:pathLst>
            </a:custGeom>
            <a:solidFill>
              <a:schemeClr val="accent5">
                <a:lumMod val="50000"/>
                <a:alpha val="28000"/>
              </a:schemeClr>
            </a:solidFill>
            <a:ln>
              <a:noFill/>
            </a:ln>
            <a:extLst/>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31" name="Freeform 14"/>
            <p:cNvSpPr>
              <a:spLocks/>
            </p:cNvSpPr>
            <p:nvPr userDrawn="1"/>
          </p:nvSpPr>
          <p:spPr bwMode="gray">
            <a:xfrm>
              <a:off x="10935630" y="2082388"/>
              <a:ext cx="1253195" cy="1251853"/>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8" y="0"/>
                    <a:pt x="396" y="0"/>
                  </a:cubicBezTo>
                  <a:close/>
                </a:path>
              </a:pathLst>
            </a:custGeom>
            <a:solidFill>
              <a:srgbClr val="845803">
                <a:alpha val="63000"/>
              </a:srgbClr>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32" name="Text Placeholder 2"/>
          <p:cNvSpPr>
            <a:spLocks noGrp="1"/>
          </p:cNvSpPr>
          <p:nvPr>
            <p:ph type="body" idx="15"/>
          </p:nvPr>
        </p:nvSpPr>
        <p:spPr bwMode="gray">
          <a:xfrm>
            <a:off x="7377599" y="1817636"/>
            <a:ext cx="1920453" cy="719672"/>
          </a:xfrm>
        </p:spPr>
        <p:txBody>
          <a:bodyPr anchor="ctr" anchorCtr="0">
            <a:noAutofit/>
          </a:bodyPr>
          <a:lstStyle>
            <a:lvl1pPr marL="0" indent="0">
              <a:buNone/>
              <a:defRPr sz="2000"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grpSp>
        <p:nvGrpSpPr>
          <p:cNvPr id="3" name="Group 2"/>
          <p:cNvGrpSpPr/>
          <p:nvPr userDrawn="1"/>
        </p:nvGrpSpPr>
        <p:grpSpPr bwMode="gray">
          <a:xfrm>
            <a:off x="682322" y="1821613"/>
            <a:ext cx="2029194" cy="759440"/>
            <a:chOff x="0" y="1814325"/>
            <a:chExt cx="4061155" cy="1519916"/>
          </a:xfrm>
        </p:grpSpPr>
        <p:sp>
          <p:nvSpPr>
            <p:cNvPr id="1027" name="Freeform 6"/>
            <p:cNvSpPr>
              <a:spLocks/>
            </p:cNvSpPr>
            <p:nvPr userDrawn="1"/>
          </p:nvSpPr>
          <p:spPr bwMode="gray">
            <a:xfrm>
              <a:off x="0" y="1814325"/>
              <a:ext cx="4061154" cy="1519916"/>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028" name="Freeform 7"/>
            <p:cNvSpPr>
              <a:spLocks/>
            </p:cNvSpPr>
            <p:nvPr userDrawn="1"/>
          </p:nvSpPr>
          <p:spPr bwMode="gray">
            <a:xfrm>
              <a:off x="1560127" y="1814325"/>
              <a:ext cx="2501028" cy="1519916"/>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1" y="85"/>
                    <a:pt x="394" y="261"/>
                    <a:pt x="394" y="480"/>
                  </a:cubicBezTo>
                  <a:cubicBezTo>
                    <a:pt x="0" y="480"/>
                    <a:pt x="0" y="480"/>
                    <a:pt x="0" y="480"/>
                  </a:cubicBezTo>
                  <a:cubicBezTo>
                    <a:pt x="0" y="299"/>
                    <a:pt x="60" y="133"/>
                    <a:pt x="162" y="0"/>
                  </a:cubicBezTo>
                  <a:lnTo>
                    <a:pt x="790" y="0"/>
                  </a:lnTo>
                  <a:close/>
                </a:path>
              </a:pathLst>
            </a:custGeom>
            <a:solidFill>
              <a:srgbClr val="862302">
                <a:alpha val="22000"/>
              </a:srgbClr>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029" name="Freeform 8"/>
            <p:cNvSpPr>
              <a:spLocks/>
            </p:cNvSpPr>
            <p:nvPr userDrawn="1"/>
          </p:nvSpPr>
          <p:spPr bwMode="gray">
            <a:xfrm>
              <a:off x="2807960" y="2082388"/>
              <a:ext cx="1253195" cy="1251853"/>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7" y="0"/>
                    <a:pt x="396" y="0"/>
                  </a:cubicBezTo>
                  <a:close/>
                </a:path>
              </a:pathLst>
            </a:custGeom>
            <a:solidFill>
              <a:srgbClr val="862302">
                <a:alpha val="44000"/>
              </a:srgbClr>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48" name="Text Placeholder 2"/>
          <p:cNvSpPr>
            <a:spLocks noGrp="1"/>
          </p:cNvSpPr>
          <p:nvPr userDrawn="1">
            <p:ph type="body" idx="1"/>
          </p:nvPr>
        </p:nvSpPr>
        <p:spPr bwMode="gray">
          <a:xfrm>
            <a:off x="774429" y="1817636"/>
            <a:ext cx="1920453" cy="719672"/>
          </a:xfrm>
        </p:spPr>
        <p:txBody>
          <a:bodyPr anchor="ctr" anchorCtr="0">
            <a:noAutofit/>
          </a:bodyPr>
          <a:lstStyle>
            <a:lvl1pPr marL="0" indent="0">
              <a:buNone/>
              <a:defRPr sz="2000"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grpSp>
        <p:nvGrpSpPr>
          <p:cNvPr id="4" name="Group 3"/>
          <p:cNvGrpSpPr/>
          <p:nvPr userDrawn="1"/>
        </p:nvGrpSpPr>
        <p:grpSpPr>
          <a:xfrm>
            <a:off x="2906259" y="1822020"/>
            <a:ext cx="2029192" cy="761448"/>
            <a:chOff x="4366521" y="1969067"/>
            <a:chExt cx="3437665" cy="1289973"/>
          </a:xfrm>
        </p:grpSpPr>
        <p:sp>
          <p:nvSpPr>
            <p:cNvPr id="23" name="Freeform 6"/>
            <p:cNvSpPr>
              <a:spLocks/>
            </p:cNvSpPr>
            <p:nvPr userDrawn="1"/>
          </p:nvSpPr>
          <p:spPr bwMode="gray">
            <a:xfrm>
              <a:off x="4366521" y="1972471"/>
              <a:ext cx="3437665" cy="1286569"/>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31" name="Freeform 10"/>
            <p:cNvSpPr>
              <a:spLocks/>
            </p:cNvSpPr>
            <p:nvPr userDrawn="1"/>
          </p:nvSpPr>
          <p:spPr bwMode="gray">
            <a:xfrm>
              <a:off x="5687129" y="1969067"/>
              <a:ext cx="2117057" cy="1289973"/>
            </a:xfrm>
            <a:custGeom>
              <a:avLst/>
              <a:gdLst>
                <a:gd name="T0" fmla="*/ 790 w 790"/>
                <a:gd name="T1" fmla="*/ 0 h 481"/>
                <a:gd name="T2" fmla="*/ 790 w 790"/>
                <a:gd name="T3" fmla="*/ 86 h 481"/>
                <a:gd name="T4" fmla="*/ 394 w 790"/>
                <a:gd name="T5" fmla="*/ 481 h 481"/>
                <a:gd name="T6" fmla="*/ 0 w 790"/>
                <a:gd name="T7" fmla="*/ 481 h 481"/>
                <a:gd name="T8" fmla="*/ 162 w 790"/>
                <a:gd name="T9" fmla="*/ 1 h 481"/>
                <a:gd name="T10" fmla="*/ 790 w 790"/>
                <a:gd name="T11" fmla="*/ 0 h 481"/>
              </a:gdLst>
              <a:ahLst/>
              <a:cxnLst>
                <a:cxn ang="0">
                  <a:pos x="T0" y="T1"/>
                </a:cxn>
                <a:cxn ang="0">
                  <a:pos x="T2" y="T3"/>
                </a:cxn>
                <a:cxn ang="0">
                  <a:pos x="T4" y="T5"/>
                </a:cxn>
                <a:cxn ang="0">
                  <a:pos x="T6" y="T7"/>
                </a:cxn>
                <a:cxn ang="0">
                  <a:pos x="T8" y="T9"/>
                </a:cxn>
                <a:cxn ang="0">
                  <a:pos x="T10" y="T11"/>
                </a:cxn>
              </a:cxnLst>
              <a:rect l="0" t="0" r="r" b="b"/>
              <a:pathLst>
                <a:path w="790" h="481">
                  <a:moveTo>
                    <a:pt x="790" y="0"/>
                  </a:moveTo>
                  <a:cubicBezTo>
                    <a:pt x="790" y="86"/>
                    <a:pt x="790" y="86"/>
                    <a:pt x="790" y="86"/>
                  </a:cubicBezTo>
                  <a:cubicBezTo>
                    <a:pt x="571" y="86"/>
                    <a:pt x="394" y="262"/>
                    <a:pt x="394" y="481"/>
                  </a:cubicBezTo>
                  <a:cubicBezTo>
                    <a:pt x="0" y="481"/>
                    <a:pt x="0" y="481"/>
                    <a:pt x="0" y="481"/>
                  </a:cubicBezTo>
                  <a:cubicBezTo>
                    <a:pt x="0" y="300"/>
                    <a:pt x="60" y="134"/>
                    <a:pt x="162" y="1"/>
                  </a:cubicBezTo>
                  <a:lnTo>
                    <a:pt x="790" y="0"/>
                  </a:lnTo>
                  <a:close/>
                </a:path>
              </a:pathLst>
            </a:custGeom>
            <a:solidFill>
              <a:schemeClr val="accent2">
                <a:lumMod val="75000"/>
                <a:alpha val="33000"/>
              </a:schemeClr>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32" name="Freeform 11"/>
            <p:cNvSpPr>
              <a:spLocks/>
            </p:cNvSpPr>
            <p:nvPr userDrawn="1"/>
          </p:nvSpPr>
          <p:spPr bwMode="gray">
            <a:xfrm>
              <a:off x="6743388" y="2199368"/>
              <a:ext cx="1060798" cy="1059662"/>
            </a:xfrm>
            <a:custGeom>
              <a:avLst/>
              <a:gdLst>
                <a:gd name="T0" fmla="*/ 396 w 396"/>
                <a:gd name="T1" fmla="*/ 0 h 395"/>
                <a:gd name="T2" fmla="*/ 396 w 396"/>
                <a:gd name="T3" fmla="*/ 394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4"/>
                    <a:pt x="396" y="394"/>
                    <a:pt x="396" y="394"/>
                  </a:cubicBezTo>
                  <a:cubicBezTo>
                    <a:pt x="0" y="395"/>
                    <a:pt x="0" y="395"/>
                    <a:pt x="0" y="395"/>
                  </a:cubicBezTo>
                  <a:cubicBezTo>
                    <a:pt x="0" y="176"/>
                    <a:pt x="177" y="0"/>
                    <a:pt x="396" y="0"/>
                  </a:cubicBezTo>
                  <a:close/>
                </a:path>
              </a:pathLst>
            </a:custGeom>
            <a:solidFill>
              <a:srgbClr val="2481B9">
                <a:alpha val="75000"/>
              </a:srgbClr>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grpSp>
      <p:sp>
        <p:nvSpPr>
          <p:cNvPr id="49" name="Text Placeholder 2"/>
          <p:cNvSpPr>
            <a:spLocks noGrp="1"/>
          </p:cNvSpPr>
          <p:nvPr userDrawn="1">
            <p:ph type="body" idx="10"/>
          </p:nvPr>
        </p:nvSpPr>
        <p:spPr bwMode="gray">
          <a:xfrm>
            <a:off x="2966731" y="1817636"/>
            <a:ext cx="1920453" cy="719672"/>
          </a:xfrm>
        </p:spPr>
        <p:txBody>
          <a:bodyPr anchor="ctr" anchorCtr="0">
            <a:noAutofit/>
          </a:bodyPr>
          <a:lstStyle>
            <a:lvl1pPr marL="0" indent="0">
              <a:buNone/>
              <a:defRPr sz="2000"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grpSp>
        <p:nvGrpSpPr>
          <p:cNvPr id="5" name="Group 4"/>
          <p:cNvGrpSpPr/>
          <p:nvPr userDrawn="1"/>
        </p:nvGrpSpPr>
        <p:grpSpPr bwMode="gray">
          <a:xfrm>
            <a:off x="5112474" y="1821613"/>
            <a:ext cx="2031826" cy="759440"/>
            <a:chOff x="8122401" y="1814325"/>
            <a:chExt cx="4066424" cy="1519916"/>
          </a:xfrm>
        </p:grpSpPr>
        <p:sp>
          <p:nvSpPr>
            <p:cNvPr id="25" name="Freeform 6"/>
            <p:cNvSpPr>
              <a:spLocks/>
            </p:cNvSpPr>
            <p:nvPr userDrawn="1"/>
          </p:nvSpPr>
          <p:spPr bwMode="gray">
            <a:xfrm>
              <a:off x="8122401" y="1814325"/>
              <a:ext cx="4061154" cy="1519916"/>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34" name="Freeform 13"/>
            <p:cNvSpPr>
              <a:spLocks/>
            </p:cNvSpPr>
            <p:nvPr userDrawn="1"/>
          </p:nvSpPr>
          <p:spPr bwMode="gray">
            <a:xfrm>
              <a:off x="9687796" y="1814325"/>
              <a:ext cx="2501028" cy="1519916"/>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2" y="85"/>
                    <a:pt x="394" y="261"/>
                    <a:pt x="394" y="480"/>
                  </a:cubicBezTo>
                  <a:cubicBezTo>
                    <a:pt x="0" y="480"/>
                    <a:pt x="0" y="480"/>
                    <a:pt x="0" y="480"/>
                  </a:cubicBezTo>
                  <a:cubicBezTo>
                    <a:pt x="0" y="299"/>
                    <a:pt x="61" y="133"/>
                    <a:pt x="162" y="0"/>
                  </a:cubicBezTo>
                  <a:lnTo>
                    <a:pt x="790" y="0"/>
                  </a:lnTo>
                  <a:close/>
                </a:path>
              </a:pathLst>
            </a:custGeom>
            <a:solidFill>
              <a:schemeClr val="accent3">
                <a:lumMod val="75000"/>
                <a:alpha val="63000"/>
              </a:schemeClr>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035" name="Freeform 14"/>
            <p:cNvSpPr>
              <a:spLocks/>
            </p:cNvSpPr>
            <p:nvPr userDrawn="1"/>
          </p:nvSpPr>
          <p:spPr bwMode="gray">
            <a:xfrm>
              <a:off x="10935630" y="2082388"/>
              <a:ext cx="1253195" cy="1251853"/>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8" y="0"/>
                    <a:pt x="396" y="0"/>
                  </a:cubicBez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50" name="Text Placeholder 2"/>
          <p:cNvSpPr>
            <a:spLocks noGrp="1"/>
          </p:cNvSpPr>
          <p:nvPr userDrawn="1">
            <p:ph type="body" idx="11"/>
          </p:nvPr>
        </p:nvSpPr>
        <p:spPr bwMode="gray">
          <a:xfrm>
            <a:off x="5209251" y="1817636"/>
            <a:ext cx="1920453" cy="719672"/>
          </a:xfrm>
        </p:spPr>
        <p:txBody>
          <a:bodyPr anchor="ctr" anchorCtr="0">
            <a:noAutofit/>
          </a:bodyPr>
          <a:lstStyle>
            <a:lvl1pPr marL="0" indent="0">
              <a:buNone/>
              <a:defRPr sz="2000"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
        <p:nvSpPr>
          <p:cNvPr id="22" name="Rectangle 21"/>
          <p:cNvSpPr/>
          <p:nvPr userDrawn="1"/>
        </p:nvSpPr>
        <p:spPr bwMode="gray">
          <a:xfrm>
            <a:off x="5108448" y="2526636"/>
            <a:ext cx="2034809" cy="364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p:cNvSpPr/>
          <p:nvPr userDrawn="1"/>
        </p:nvSpPr>
        <p:spPr bwMode="gray">
          <a:xfrm>
            <a:off x="2906258" y="2526636"/>
            <a:ext cx="2029191" cy="364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userDrawn="1"/>
        </p:nvSpPr>
        <p:spPr bwMode="gray">
          <a:xfrm>
            <a:off x="682320" y="2526636"/>
            <a:ext cx="2029191" cy="364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bwMode="gray"/>
        <p:txBody>
          <a:bodyPr/>
          <a:lstStyle/>
          <a:p>
            <a:r>
              <a:rPr lang="en-US" dirty="0" smtClean="0"/>
              <a:t>Click to edit Master title style</a:t>
            </a:r>
            <a:endParaRPr lang="en-US" dirty="0"/>
          </a:p>
        </p:txBody>
      </p:sp>
      <p:sp>
        <p:nvSpPr>
          <p:cNvPr id="54" name="Text Placeholder 2"/>
          <p:cNvSpPr>
            <a:spLocks noGrp="1"/>
          </p:cNvSpPr>
          <p:nvPr userDrawn="1">
            <p:ph type="body" idx="12"/>
          </p:nvPr>
        </p:nvSpPr>
        <p:spPr bwMode="gray">
          <a:xfrm>
            <a:off x="774429" y="2701228"/>
            <a:ext cx="1900392" cy="3295629"/>
          </a:xfrm>
        </p:spPr>
        <p:txBody>
          <a:bodyPr anchor="t" anchorCtr="0">
            <a:noAutofit/>
          </a:bodyPr>
          <a:lstStyle>
            <a:lvl1pPr marL="0" indent="0">
              <a:buNone/>
              <a:defRPr sz="1600" b="0">
                <a:solidFill>
                  <a:srgbClr val="000000"/>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
        <p:nvSpPr>
          <p:cNvPr id="55" name="Text Placeholder 2"/>
          <p:cNvSpPr>
            <a:spLocks noGrp="1"/>
          </p:cNvSpPr>
          <p:nvPr userDrawn="1">
            <p:ph type="body" idx="13"/>
          </p:nvPr>
        </p:nvSpPr>
        <p:spPr bwMode="gray">
          <a:xfrm>
            <a:off x="2966731" y="2701228"/>
            <a:ext cx="1900392" cy="3295629"/>
          </a:xfrm>
        </p:spPr>
        <p:txBody>
          <a:bodyPr anchor="t" anchorCtr="0">
            <a:noAutofit/>
          </a:bodyPr>
          <a:lstStyle>
            <a:lvl1pPr marL="0" indent="0">
              <a:buNone/>
              <a:defRPr sz="1600" b="0">
                <a:solidFill>
                  <a:srgbClr val="000000"/>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
        <p:nvSpPr>
          <p:cNvPr id="56" name="Text Placeholder 2"/>
          <p:cNvSpPr>
            <a:spLocks noGrp="1"/>
          </p:cNvSpPr>
          <p:nvPr userDrawn="1">
            <p:ph type="body" idx="14"/>
          </p:nvPr>
        </p:nvSpPr>
        <p:spPr bwMode="gray">
          <a:xfrm>
            <a:off x="5209251" y="2715704"/>
            <a:ext cx="1900392" cy="3295629"/>
          </a:xfrm>
        </p:spPr>
        <p:txBody>
          <a:bodyPr anchor="t" anchorCtr="0">
            <a:noAutofit/>
          </a:bodyPr>
          <a:lstStyle>
            <a:lvl1pPr marL="0" indent="0">
              <a:buNone/>
              <a:defRPr sz="1600" b="0">
                <a:solidFill>
                  <a:srgbClr val="000000"/>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
        <p:nvSpPr>
          <p:cNvPr id="27" name="Rectangle 26"/>
          <p:cNvSpPr/>
          <p:nvPr userDrawn="1"/>
        </p:nvSpPr>
        <p:spPr bwMode="gray">
          <a:xfrm>
            <a:off x="7309789" y="2526636"/>
            <a:ext cx="2034809" cy="364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 Placeholder 2"/>
          <p:cNvSpPr>
            <a:spLocks noGrp="1"/>
          </p:cNvSpPr>
          <p:nvPr>
            <p:ph type="body" idx="16"/>
          </p:nvPr>
        </p:nvSpPr>
        <p:spPr bwMode="gray">
          <a:xfrm>
            <a:off x="7377599" y="2715704"/>
            <a:ext cx="1900392" cy="3295629"/>
          </a:xfrm>
        </p:spPr>
        <p:txBody>
          <a:bodyPr anchor="t" anchorCtr="0">
            <a:noAutofit/>
          </a:bodyPr>
          <a:lstStyle>
            <a:lvl1pPr marL="0" indent="0">
              <a:buNone/>
              <a:defRPr sz="1600" b="0">
                <a:solidFill>
                  <a:srgbClr val="000000"/>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
        <p:nvSpPr>
          <p:cNvPr id="39" name="Rectangle 38"/>
          <p:cNvSpPr/>
          <p:nvPr userDrawn="1"/>
        </p:nvSpPr>
        <p:spPr bwMode="gray">
          <a:xfrm>
            <a:off x="9507912" y="2526636"/>
            <a:ext cx="2034809" cy="364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Text Placeholder 2"/>
          <p:cNvSpPr>
            <a:spLocks noGrp="1"/>
          </p:cNvSpPr>
          <p:nvPr>
            <p:ph type="body" idx="18"/>
          </p:nvPr>
        </p:nvSpPr>
        <p:spPr bwMode="gray">
          <a:xfrm>
            <a:off x="9575722" y="2715704"/>
            <a:ext cx="1900392" cy="3295629"/>
          </a:xfrm>
        </p:spPr>
        <p:txBody>
          <a:bodyPr anchor="t" anchorCtr="0">
            <a:noAutofit/>
          </a:bodyPr>
          <a:lstStyle>
            <a:lvl1pPr marL="0" indent="0">
              <a:buNone/>
              <a:defRPr sz="1600" b="0">
                <a:solidFill>
                  <a:srgbClr val="000000"/>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endParaRPr lang="en-US" dirty="0" smtClean="0"/>
          </a:p>
        </p:txBody>
      </p:sp>
    </p:spTree>
    <p:extLst>
      <p:ext uri="{BB962C8B-B14F-4D97-AF65-F5344CB8AC3E}">
        <p14:creationId xmlns:p14="http://schemas.microsoft.com/office/powerpoint/2010/main" val="23630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hree Up ">
    <p:bg>
      <p:bgPr>
        <a:gradFill>
          <a:gsLst>
            <a:gs pos="0">
              <a:srgbClr val="275674"/>
            </a:gs>
            <a:gs pos="100000">
              <a:srgbClr val="073242"/>
            </a:gs>
          </a:gsLst>
          <a:lin ang="5400000" scaled="0"/>
        </a:gradFill>
        <a:effectLst/>
      </p:bgPr>
    </p:bg>
    <p:spTree>
      <p:nvGrpSpPr>
        <p:cNvPr id="1" name=""/>
        <p:cNvGrpSpPr/>
        <p:nvPr/>
      </p:nvGrpSpPr>
      <p:grpSpPr>
        <a:xfrm>
          <a:off x="0" y="0"/>
          <a:ext cx="0" cy="0"/>
          <a:chOff x="0" y="0"/>
          <a:chExt cx="0" cy="0"/>
        </a:xfrm>
      </p:grpSpPr>
      <p:sp>
        <p:nvSpPr>
          <p:cNvPr id="9" name="Freeform 6"/>
          <p:cNvSpPr>
            <a:spLocks/>
          </p:cNvSpPr>
          <p:nvPr userDrawn="1"/>
        </p:nvSpPr>
        <p:spPr bwMode="gray">
          <a:xfrm>
            <a:off x="-3333" y="1676401"/>
            <a:ext cx="11494364" cy="5181599"/>
          </a:xfrm>
          <a:custGeom>
            <a:avLst/>
            <a:gdLst>
              <a:gd name="T0" fmla="*/ 8556 w 8556"/>
              <a:gd name="T1" fmla="*/ 2948 h 3857"/>
              <a:gd name="T2" fmla="*/ 7647 w 8556"/>
              <a:gd name="T3" fmla="*/ 3857 h 3857"/>
              <a:gd name="T4" fmla="*/ 0 w 8556"/>
              <a:gd name="T5" fmla="*/ 3857 h 3857"/>
              <a:gd name="T6" fmla="*/ 0 w 8556"/>
              <a:gd name="T7" fmla="*/ 520 h 3857"/>
              <a:gd name="T8" fmla="*/ 520 w 8556"/>
              <a:gd name="T9" fmla="*/ 0 h 3857"/>
              <a:gd name="T10" fmla="*/ 510 w 8556"/>
              <a:gd name="T11" fmla="*/ 2948 h 3857"/>
              <a:gd name="T12" fmla="*/ 2764 w 8556"/>
              <a:gd name="T13" fmla="*/ 2948 h 3857"/>
              <a:gd name="T14" fmla="*/ 2764 w 8556"/>
              <a:gd name="T15" fmla="*/ 520 h 3857"/>
              <a:gd name="T16" fmla="*/ 3284 w 8556"/>
              <a:gd name="T17" fmla="*/ 0 h 3857"/>
              <a:gd name="T18" fmla="*/ 3277 w 8556"/>
              <a:gd name="T19" fmla="*/ 2948 h 3857"/>
              <a:gd name="T20" fmla="*/ 5499 w 8556"/>
              <a:gd name="T21" fmla="*/ 2948 h 3857"/>
              <a:gd name="T22" fmla="*/ 5499 w 8556"/>
              <a:gd name="T23" fmla="*/ 520 h 3857"/>
              <a:gd name="T24" fmla="*/ 6019 w 8556"/>
              <a:gd name="T25" fmla="*/ 0 h 3857"/>
              <a:gd name="T26" fmla="*/ 6010 w 8556"/>
              <a:gd name="T27" fmla="*/ 2948 h 3857"/>
              <a:gd name="T28" fmla="*/ 8556 w 8556"/>
              <a:gd name="T29" fmla="*/ 2948 h 3857"/>
              <a:gd name="connsiteX0" fmla="*/ 10000 w 10000"/>
              <a:gd name="connsiteY0" fmla="*/ 7643 h 10000"/>
              <a:gd name="connsiteX1" fmla="*/ 8938 w 10000"/>
              <a:gd name="connsiteY1" fmla="*/ 10000 h 10000"/>
              <a:gd name="connsiteX2" fmla="*/ 0 w 10000"/>
              <a:gd name="connsiteY2" fmla="*/ 10000 h 10000"/>
              <a:gd name="connsiteX3" fmla="*/ 0 w 10000"/>
              <a:gd name="connsiteY3" fmla="*/ 1348 h 10000"/>
              <a:gd name="connsiteX4" fmla="*/ 608 w 10000"/>
              <a:gd name="connsiteY4" fmla="*/ 0 h 10000"/>
              <a:gd name="connsiteX5" fmla="*/ 596 w 10000"/>
              <a:gd name="connsiteY5" fmla="*/ 7643 h 10000"/>
              <a:gd name="connsiteX6" fmla="*/ 3230 w 10000"/>
              <a:gd name="connsiteY6" fmla="*/ 7643 h 10000"/>
              <a:gd name="connsiteX7" fmla="*/ 3230 w 10000"/>
              <a:gd name="connsiteY7" fmla="*/ 1348 h 10000"/>
              <a:gd name="connsiteX8" fmla="*/ 3823 w 10000"/>
              <a:gd name="connsiteY8" fmla="*/ 134 h 10000"/>
              <a:gd name="connsiteX9" fmla="*/ 3830 w 10000"/>
              <a:gd name="connsiteY9" fmla="*/ 7643 h 10000"/>
              <a:gd name="connsiteX10" fmla="*/ 6427 w 10000"/>
              <a:gd name="connsiteY10" fmla="*/ 7643 h 10000"/>
              <a:gd name="connsiteX11" fmla="*/ 6427 w 10000"/>
              <a:gd name="connsiteY11" fmla="*/ 1348 h 10000"/>
              <a:gd name="connsiteX12" fmla="*/ 7035 w 10000"/>
              <a:gd name="connsiteY12" fmla="*/ 0 h 10000"/>
              <a:gd name="connsiteX13" fmla="*/ 7024 w 10000"/>
              <a:gd name="connsiteY13" fmla="*/ 7643 h 10000"/>
              <a:gd name="connsiteX14" fmla="*/ 10000 w 10000"/>
              <a:gd name="connsiteY14" fmla="*/ 7643 h 10000"/>
              <a:gd name="connsiteX0" fmla="*/ 10000 w 10000"/>
              <a:gd name="connsiteY0" fmla="*/ 7643 h 10000"/>
              <a:gd name="connsiteX1" fmla="*/ 8938 w 10000"/>
              <a:gd name="connsiteY1" fmla="*/ 10000 h 10000"/>
              <a:gd name="connsiteX2" fmla="*/ 0 w 10000"/>
              <a:gd name="connsiteY2" fmla="*/ 10000 h 10000"/>
              <a:gd name="connsiteX3" fmla="*/ 0 w 10000"/>
              <a:gd name="connsiteY3" fmla="*/ 1348 h 10000"/>
              <a:gd name="connsiteX4" fmla="*/ 608 w 10000"/>
              <a:gd name="connsiteY4" fmla="*/ 0 h 10000"/>
              <a:gd name="connsiteX5" fmla="*/ 596 w 10000"/>
              <a:gd name="connsiteY5" fmla="*/ 7643 h 10000"/>
              <a:gd name="connsiteX6" fmla="*/ 3230 w 10000"/>
              <a:gd name="connsiteY6" fmla="*/ 7643 h 10000"/>
              <a:gd name="connsiteX7" fmla="*/ 3230 w 10000"/>
              <a:gd name="connsiteY7" fmla="*/ 1348 h 10000"/>
              <a:gd name="connsiteX8" fmla="*/ 3827 w 10000"/>
              <a:gd name="connsiteY8" fmla="*/ 17 h 10000"/>
              <a:gd name="connsiteX9" fmla="*/ 3830 w 10000"/>
              <a:gd name="connsiteY9" fmla="*/ 7643 h 10000"/>
              <a:gd name="connsiteX10" fmla="*/ 6427 w 10000"/>
              <a:gd name="connsiteY10" fmla="*/ 7643 h 10000"/>
              <a:gd name="connsiteX11" fmla="*/ 6427 w 10000"/>
              <a:gd name="connsiteY11" fmla="*/ 1348 h 10000"/>
              <a:gd name="connsiteX12" fmla="*/ 7035 w 10000"/>
              <a:gd name="connsiteY12" fmla="*/ 0 h 10000"/>
              <a:gd name="connsiteX13" fmla="*/ 7024 w 10000"/>
              <a:gd name="connsiteY13" fmla="*/ 7643 h 10000"/>
              <a:gd name="connsiteX14" fmla="*/ 10000 w 10000"/>
              <a:gd name="connsiteY14" fmla="*/ 76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10000" y="7643"/>
                </a:moveTo>
                <a:lnTo>
                  <a:pt x="8938" y="10000"/>
                </a:lnTo>
                <a:lnTo>
                  <a:pt x="0" y="10000"/>
                </a:lnTo>
                <a:lnTo>
                  <a:pt x="0" y="1348"/>
                </a:lnTo>
                <a:lnTo>
                  <a:pt x="608" y="0"/>
                </a:lnTo>
                <a:cubicBezTo>
                  <a:pt x="604" y="2548"/>
                  <a:pt x="600" y="5095"/>
                  <a:pt x="596" y="7643"/>
                </a:cubicBezTo>
                <a:lnTo>
                  <a:pt x="3230" y="7643"/>
                </a:lnTo>
                <a:lnTo>
                  <a:pt x="3230" y="1348"/>
                </a:lnTo>
                <a:lnTo>
                  <a:pt x="3827" y="17"/>
                </a:lnTo>
                <a:cubicBezTo>
                  <a:pt x="3829" y="2520"/>
                  <a:pt x="3828" y="5140"/>
                  <a:pt x="3830" y="7643"/>
                </a:cubicBezTo>
                <a:lnTo>
                  <a:pt x="6427" y="7643"/>
                </a:lnTo>
                <a:lnTo>
                  <a:pt x="6427" y="1348"/>
                </a:lnTo>
                <a:lnTo>
                  <a:pt x="7035" y="0"/>
                </a:lnTo>
                <a:cubicBezTo>
                  <a:pt x="7031" y="2548"/>
                  <a:pt x="7028" y="5095"/>
                  <a:pt x="7024" y="7643"/>
                </a:cubicBezTo>
                <a:lnTo>
                  <a:pt x="10000" y="7643"/>
                </a:lnTo>
                <a:close/>
              </a:path>
            </a:pathLst>
          </a:custGeom>
          <a:solidFill>
            <a:srgbClr val="000000">
              <a:alpha val="25098"/>
            </a:srgbClr>
          </a:solidFill>
          <a:ln>
            <a:noFill/>
          </a:ln>
        </p:spPr>
        <p:txBody>
          <a:bodyPr vert="horz" wrap="square" lIns="91440" tIns="45720" rIns="91440" bIns="45720" numCol="1" anchor="t" anchorCtr="0" compatLnSpc="1">
            <a:prstTxWarp prst="textNoShape">
              <a:avLst/>
            </a:prstTxWarp>
          </a:bodyPr>
          <a:lstStyle/>
          <a:p>
            <a:pPr lvl="0"/>
            <a:endParaRPr lang="en-US" dirty="0"/>
          </a:p>
        </p:txBody>
      </p:sp>
      <p:grpSp>
        <p:nvGrpSpPr>
          <p:cNvPr id="4" name="Group 3"/>
          <p:cNvGrpSpPr/>
          <p:nvPr userDrawn="1"/>
        </p:nvGrpSpPr>
        <p:grpSpPr bwMode="gray">
          <a:xfrm>
            <a:off x="8077277" y="1676400"/>
            <a:ext cx="3423764" cy="1598929"/>
            <a:chOff x="8077277" y="1676400"/>
            <a:chExt cx="3423764" cy="1598929"/>
          </a:xfrm>
        </p:grpSpPr>
        <p:sp>
          <p:nvSpPr>
            <p:cNvPr id="186" name="Rectangle 6"/>
            <p:cNvSpPr>
              <a:spLocks noChangeArrowheads="1"/>
            </p:cNvSpPr>
            <p:nvPr userDrawn="1"/>
          </p:nvSpPr>
          <p:spPr bwMode="gray">
            <a:xfrm>
              <a:off x="8077277" y="1676400"/>
              <a:ext cx="3415264" cy="1598928"/>
            </a:xfrm>
            <a:prstGeom prst="rect">
              <a:avLst/>
            </a:prstGeom>
            <a:solidFill>
              <a:srgbClr val="60748A"/>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62" name="Freeform 56"/>
            <p:cNvSpPr>
              <a:spLocks/>
            </p:cNvSpPr>
            <p:nvPr userDrawn="1"/>
          </p:nvSpPr>
          <p:spPr bwMode="gray">
            <a:xfrm>
              <a:off x="9077923" y="1676401"/>
              <a:ext cx="2423118" cy="1598928"/>
            </a:xfrm>
            <a:custGeom>
              <a:avLst/>
              <a:gdLst>
                <a:gd name="T0" fmla="*/ 1647 w 1647"/>
                <a:gd name="T1" fmla="*/ 0 h 1086"/>
                <a:gd name="T2" fmla="*/ 1647 w 1647"/>
                <a:gd name="T3" fmla="*/ 264 h 1086"/>
                <a:gd name="T4" fmla="*/ 824 w 1647"/>
                <a:gd name="T5" fmla="*/ 1086 h 1086"/>
                <a:gd name="T6" fmla="*/ 0 w 1647"/>
                <a:gd name="T7" fmla="*/ 1086 h 1086"/>
                <a:gd name="T8" fmla="*/ 409 w 1647"/>
                <a:gd name="T9" fmla="*/ 0 h 1086"/>
                <a:gd name="T10" fmla="*/ 1647 w 1647"/>
                <a:gd name="T11" fmla="*/ 0 h 1086"/>
                <a:gd name="T12" fmla="*/ 1647 w 1647"/>
                <a:gd name="T13" fmla="*/ 0 h 1086"/>
              </a:gdLst>
              <a:ahLst/>
              <a:cxnLst>
                <a:cxn ang="0">
                  <a:pos x="T0" y="T1"/>
                </a:cxn>
                <a:cxn ang="0">
                  <a:pos x="T2" y="T3"/>
                </a:cxn>
                <a:cxn ang="0">
                  <a:pos x="T4" y="T5"/>
                </a:cxn>
                <a:cxn ang="0">
                  <a:pos x="T6" y="T7"/>
                </a:cxn>
                <a:cxn ang="0">
                  <a:pos x="T8" y="T9"/>
                </a:cxn>
                <a:cxn ang="0">
                  <a:pos x="T10" y="T11"/>
                </a:cxn>
                <a:cxn ang="0">
                  <a:pos x="T12" y="T13"/>
                </a:cxn>
              </a:cxnLst>
              <a:rect l="0" t="0" r="r" b="b"/>
              <a:pathLst>
                <a:path w="1647" h="1086">
                  <a:moveTo>
                    <a:pt x="1647" y="0"/>
                  </a:moveTo>
                  <a:cubicBezTo>
                    <a:pt x="1647" y="264"/>
                    <a:pt x="1647" y="264"/>
                    <a:pt x="1647" y="264"/>
                  </a:cubicBezTo>
                  <a:cubicBezTo>
                    <a:pt x="1193" y="264"/>
                    <a:pt x="824" y="632"/>
                    <a:pt x="824" y="1086"/>
                  </a:cubicBezTo>
                  <a:cubicBezTo>
                    <a:pt x="0" y="1086"/>
                    <a:pt x="0" y="1086"/>
                    <a:pt x="0" y="1086"/>
                  </a:cubicBezTo>
                  <a:cubicBezTo>
                    <a:pt x="0" y="671"/>
                    <a:pt x="155" y="291"/>
                    <a:pt x="409" y="0"/>
                  </a:cubicBezTo>
                  <a:cubicBezTo>
                    <a:pt x="1647" y="0"/>
                    <a:pt x="1647" y="0"/>
                    <a:pt x="1647" y="0"/>
                  </a:cubicBezTo>
                  <a:cubicBezTo>
                    <a:pt x="1647" y="0"/>
                    <a:pt x="1647" y="0"/>
                    <a:pt x="1647" y="0"/>
                  </a:cubicBezTo>
                  <a:close/>
                </a:path>
              </a:pathLst>
            </a:cu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63" name="Freeform 57"/>
            <p:cNvSpPr>
              <a:spLocks/>
            </p:cNvSpPr>
            <p:nvPr userDrawn="1"/>
          </p:nvSpPr>
          <p:spPr bwMode="gray">
            <a:xfrm>
              <a:off x="10290398" y="2062854"/>
              <a:ext cx="1210643" cy="1212475"/>
            </a:xfrm>
            <a:custGeom>
              <a:avLst/>
              <a:gdLst>
                <a:gd name="T0" fmla="*/ 823 w 823"/>
                <a:gd name="T1" fmla="*/ 0 h 823"/>
                <a:gd name="T2" fmla="*/ 823 w 823"/>
                <a:gd name="T3" fmla="*/ 823 h 823"/>
                <a:gd name="T4" fmla="*/ 0 w 823"/>
                <a:gd name="T5" fmla="*/ 823 h 823"/>
                <a:gd name="T6" fmla="*/ 823 w 823"/>
                <a:gd name="T7" fmla="*/ 0 h 823"/>
              </a:gdLst>
              <a:ahLst/>
              <a:cxnLst>
                <a:cxn ang="0">
                  <a:pos x="T0" y="T1"/>
                </a:cxn>
                <a:cxn ang="0">
                  <a:pos x="T2" y="T3"/>
                </a:cxn>
                <a:cxn ang="0">
                  <a:pos x="T4" y="T5"/>
                </a:cxn>
                <a:cxn ang="0">
                  <a:pos x="T6" y="T7"/>
                </a:cxn>
              </a:cxnLst>
              <a:rect l="0" t="0" r="r" b="b"/>
              <a:pathLst>
                <a:path w="823" h="823">
                  <a:moveTo>
                    <a:pt x="823" y="0"/>
                  </a:moveTo>
                  <a:cubicBezTo>
                    <a:pt x="823" y="823"/>
                    <a:pt x="823" y="823"/>
                    <a:pt x="823" y="823"/>
                  </a:cubicBezTo>
                  <a:cubicBezTo>
                    <a:pt x="0" y="823"/>
                    <a:pt x="0" y="823"/>
                    <a:pt x="0" y="823"/>
                  </a:cubicBezTo>
                  <a:cubicBezTo>
                    <a:pt x="0" y="369"/>
                    <a:pt x="369" y="0"/>
                    <a:pt x="823" y="0"/>
                  </a:cubicBezTo>
                  <a:close/>
                </a:path>
              </a:pathLst>
            </a:custGeom>
            <a:solidFill>
              <a:srgbClr val="4F607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grpSp>
      <p:grpSp>
        <p:nvGrpSpPr>
          <p:cNvPr id="3" name="Group 2"/>
          <p:cNvGrpSpPr/>
          <p:nvPr userDrawn="1"/>
        </p:nvGrpSpPr>
        <p:grpSpPr bwMode="gray">
          <a:xfrm>
            <a:off x="4391793" y="1676400"/>
            <a:ext cx="3417486" cy="1598929"/>
            <a:chOff x="4506963" y="1676400"/>
            <a:chExt cx="3417486" cy="1598929"/>
          </a:xfrm>
        </p:grpSpPr>
        <p:sp>
          <p:nvSpPr>
            <p:cNvPr id="143" name="Rectangle 6"/>
            <p:cNvSpPr>
              <a:spLocks noChangeArrowheads="1"/>
            </p:cNvSpPr>
            <p:nvPr userDrawn="1"/>
          </p:nvSpPr>
          <p:spPr bwMode="gray">
            <a:xfrm>
              <a:off x="4506963" y="1676400"/>
              <a:ext cx="3415264" cy="1598928"/>
            </a:xfrm>
            <a:prstGeom prst="rect">
              <a:avLst/>
            </a:prstGeom>
            <a:solidFill>
              <a:srgbClr val="6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nvGrpSpPr>
            <p:cNvPr id="252" name="Group 251"/>
            <p:cNvGrpSpPr/>
            <p:nvPr userDrawn="1"/>
          </p:nvGrpSpPr>
          <p:grpSpPr bwMode="gray">
            <a:xfrm>
              <a:off x="5501331" y="1676401"/>
              <a:ext cx="2423118" cy="1598928"/>
              <a:chOff x="2285716" y="-1752600"/>
              <a:chExt cx="2100262" cy="1385887"/>
            </a:xfrm>
          </p:grpSpPr>
          <p:sp>
            <p:nvSpPr>
              <p:cNvPr id="253" name="Freeform 56"/>
              <p:cNvSpPr>
                <a:spLocks/>
              </p:cNvSpPr>
              <p:nvPr userDrawn="1"/>
            </p:nvSpPr>
            <p:spPr bwMode="gray">
              <a:xfrm>
                <a:off x="2285716" y="-1752600"/>
                <a:ext cx="2100262" cy="1385887"/>
              </a:xfrm>
              <a:custGeom>
                <a:avLst/>
                <a:gdLst>
                  <a:gd name="T0" fmla="*/ 1647 w 1647"/>
                  <a:gd name="T1" fmla="*/ 0 h 1086"/>
                  <a:gd name="T2" fmla="*/ 1647 w 1647"/>
                  <a:gd name="T3" fmla="*/ 264 h 1086"/>
                  <a:gd name="T4" fmla="*/ 824 w 1647"/>
                  <a:gd name="T5" fmla="*/ 1086 h 1086"/>
                  <a:gd name="T6" fmla="*/ 0 w 1647"/>
                  <a:gd name="T7" fmla="*/ 1086 h 1086"/>
                  <a:gd name="T8" fmla="*/ 409 w 1647"/>
                  <a:gd name="T9" fmla="*/ 0 h 1086"/>
                  <a:gd name="T10" fmla="*/ 1647 w 1647"/>
                  <a:gd name="T11" fmla="*/ 0 h 1086"/>
                  <a:gd name="T12" fmla="*/ 1647 w 1647"/>
                  <a:gd name="T13" fmla="*/ 0 h 1086"/>
                </a:gdLst>
                <a:ahLst/>
                <a:cxnLst>
                  <a:cxn ang="0">
                    <a:pos x="T0" y="T1"/>
                  </a:cxn>
                  <a:cxn ang="0">
                    <a:pos x="T2" y="T3"/>
                  </a:cxn>
                  <a:cxn ang="0">
                    <a:pos x="T4" y="T5"/>
                  </a:cxn>
                  <a:cxn ang="0">
                    <a:pos x="T6" y="T7"/>
                  </a:cxn>
                  <a:cxn ang="0">
                    <a:pos x="T8" y="T9"/>
                  </a:cxn>
                  <a:cxn ang="0">
                    <a:pos x="T10" y="T11"/>
                  </a:cxn>
                  <a:cxn ang="0">
                    <a:pos x="T12" y="T13"/>
                  </a:cxn>
                </a:cxnLst>
                <a:rect l="0" t="0" r="r" b="b"/>
                <a:pathLst>
                  <a:path w="1647" h="1086">
                    <a:moveTo>
                      <a:pt x="1647" y="0"/>
                    </a:moveTo>
                    <a:cubicBezTo>
                      <a:pt x="1647" y="264"/>
                      <a:pt x="1647" y="264"/>
                      <a:pt x="1647" y="264"/>
                    </a:cubicBezTo>
                    <a:cubicBezTo>
                      <a:pt x="1193" y="264"/>
                      <a:pt x="824" y="632"/>
                      <a:pt x="824" y="1086"/>
                    </a:cubicBezTo>
                    <a:cubicBezTo>
                      <a:pt x="0" y="1086"/>
                      <a:pt x="0" y="1086"/>
                      <a:pt x="0" y="1086"/>
                    </a:cubicBezTo>
                    <a:cubicBezTo>
                      <a:pt x="0" y="671"/>
                      <a:pt x="155" y="291"/>
                      <a:pt x="409" y="0"/>
                    </a:cubicBezTo>
                    <a:cubicBezTo>
                      <a:pt x="1647" y="0"/>
                      <a:pt x="1647" y="0"/>
                      <a:pt x="1647" y="0"/>
                    </a:cubicBezTo>
                    <a:cubicBezTo>
                      <a:pt x="1647" y="0"/>
                      <a:pt x="1647" y="0"/>
                      <a:pt x="164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4" name="Freeform 57"/>
              <p:cNvSpPr>
                <a:spLocks/>
              </p:cNvSpPr>
              <p:nvPr userDrawn="1"/>
            </p:nvSpPr>
            <p:spPr bwMode="gray">
              <a:xfrm>
                <a:off x="3336641" y="-1417638"/>
                <a:ext cx="1049337" cy="1050925"/>
              </a:xfrm>
              <a:custGeom>
                <a:avLst/>
                <a:gdLst>
                  <a:gd name="T0" fmla="*/ 823 w 823"/>
                  <a:gd name="T1" fmla="*/ 0 h 823"/>
                  <a:gd name="T2" fmla="*/ 823 w 823"/>
                  <a:gd name="T3" fmla="*/ 823 h 823"/>
                  <a:gd name="T4" fmla="*/ 0 w 823"/>
                  <a:gd name="T5" fmla="*/ 823 h 823"/>
                  <a:gd name="T6" fmla="*/ 823 w 823"/>
                  <a:gd name="T7" fmla="*/ 0 h 823"/>
                </a:gdLst>
                <a:ahLst/>
                <a:cxnLst>
                  <a:cxn ang="0">
                    <a:pos x="T0" y="T1"/>
                  </a:cxn>
                  <a:cxn ang="0">
                    <a:pos x="T2" y="T3"/>
                  </a:cxn>
                  <a:cxn ang="0">
                    <a:pos x="T4" y="T5"/>
                  </a:cxn>
                  <a:cxn ang="0">
                    <a:pos x="T6" y="T7"/>
                  </a:cxn>
                </a:cxnLst>
                <a:rect l="0" t="0" r="r" b="b"/>
                <a:pathLst>
                  <a:path w="823" h="823">
                    <a:moveTo>
                      <a:pt x="823" y="0"/>
                    </a:moveTo>
                    <a:cubicBezTo>
                      <a:pt x="823" y="823"/>
                      <a:pt x="823" y="823"/>
                      <a:pt x="823" y="823"/>
                    </a:cubicBezTo>
                    <a:cubicBezTo>
                      <a:pt x="0" y="823"/>
                      <a:pt x="0" y="823"/>
                      <a:pt x="0" y="823"/>
                    </a:cubicBezTo>
                    <a:cubicBezTo>
                      <a:pt x="0" y="369"/>
                      <a:pt x="369" y="0"/>
                      <a:pt x="823" y="0"/>
                    </a:cubicBezTo>
                    <a:close/>
                  </a:path>
                </a:pathLst>
              </a:custGeom>
              <a:solidFill>
                <a:srgbClr val="418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grpSp>
      <p:grpSp>
        <p:nvGrpSpPr>
          <p:cNvPr id="6" name="Group 5"/>
          <p:cNvGrpSpPr/>
          <p:nvPr userDrawn="1"/>
        </p:nvGrpSpPr>
        <p:grpSpPr bwMode="gray">
          <a:xfrm>
            <a:off x="695977" y="1676400"/>
            <a:ext cx="3418599" cy="1598929"/>
            <a:chOff x="695977" y="1676400"/>
            <a:chExt cx="3418599" cy="1598929"/>
          </a:xfrm>
        </p:grpSpPr>
        <p:sp>
          <p:nvSpPr>
            <p:cNvPr id="5" name="Rectangle 6"/>
            <p:cNvSpPr>
              <a:spLocks noChangeArrowheads="1"/>
            </p:cNvSpPr>
            <p:nvPr userDrawn="1"/>
          </p:nvSpPr>
          <p:spPr bwMode="gray">
            <a:xfrm>
              <a:off x="695977" y="1676400"/>
              <a:ext cx="3415264" cy="1598928"/>
            </a:xfrm>
            <a:prstGeom prst="rect">
              <a:avLst/>
            </a:prstGeom>
            <a:solidFill>
              <a:srgbClr val="D354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endParaRPr lang="en-US" dirty="0"/>
            </a:p>
          </p:txBody>
        </p:sp>
        <p:grpSp>
          <p:nvGrpSpPr>
            <p:cNvPr id="7198" name="Group 7197"/>
            <p:cNvGrpSpPr/>
            <p:nvPr userDrawn="1"/>
          </p:nvGrpSpPr>
          <p:grpSpPr bwMode="gray">
            <a:xfrm>
              <a:off x="1691458" y="1676401"/>
              <a:ext cx="2423118" cy="1598928"/>
              <a:chOff x="2285716" y="-1752600"/>
              <a:chExt cx="2100262" cy="1385887"/>
            </a:xfrm>
          </p:grpSpPr>
          <p:sp>
            <p:nvSpPr>
              <p:cNvPr id="7196" name="Freeform 56"/>
              <p:cNvSpPr>
                <a:spLocks/>
              </p:cNvSpPr>
              <p:nvPr userDrawn="1"/>
            </p:nvSpPr>
            <p:spPr bwMode="gray">
              <a:xfrm>
                <a:off x="2285716" y="-1752600"/>
                <a:ext cx="2100262" cy="1385887"/>
              </a:xfrm>
              <a:custGeom>
                <a:avLst/>
                <a:gdLst>
                  <a:gd name="T0" fmla="*/ 1647 w 1647"/>
                  <a:gd name="T1" fmla="*/ 0 h 1086"/>
                  <a:gd name="T2" fmla="*/ 1647 w 1647"/>
                  <a:gd name="T3" fmla="*/ 264 h 1086"/>
                  <a:gd name="T4" fmla="*/ 824 w 1647"/>
                  <a:gd name="T5" fmla="*/ 1086 h 1086"/>
                  <a:gd name="T6" fmla="*/ 0 w 1647"/>
                  <a:gd name="T7" fmla="*/ 1086 h 1086"/>
                  <a:gd name="T8" fmla="*/ 409 w 1647"/>
                  <a:gd name="T9" fmla="*/ 0 h 1086"/>
                  <a:gd name="T10" fmla="*/ 1647 w 1647"/>
                  <a:gd name="T11" fmla="*/ 0 h 1086"/>
                  <a:gd name="T12" fmla="*/ 1647 w 1647"/>
                  <a:gd name="T13" fmla="*/ 0 h 1086"/>
                </a:gdLst>
                <a:ahLst/>
                <a:cxnLst>
                  <a:cxn ang="0">
                    <a:pos x="T0" y="T1"/>
                  </a:cxn>
                  <a:cxn ang="0">
                    <a:pos x="T2" y="T3"/>
                  </a:cxn>
                  <a:cxn ang="0">
                    <a:pos x="T4" y="T5"/>
                  </a:cxn>
                  <a:cxn ang="0">
                    <a:pos x="T6" y="T7"/>
                  </a:cxn>
                  <a:cxn ang="0">
                    <a:pos x="T8" y="T9"/>
                  </a:cxn>
                  <a:cxn ang="0">
                    <a:pos x="T10" y="T11"/>
                  </a:cxn>
                  <a:cxn ang="0">
                    <a:pos x="T12" y="T13"/>
                  </a:cxn>
                </a:cxnLst>
                <a:rect l="0" t="0" r="r" b="b"/>
                <a:pathLst>
                  <a:path w="1647" h="1086">
                    <a:moveTo>
                      <a:pt x="1647" y="0"/>
                    </a:moveTo>
                    <a:cubicBezTo>
                      <a:pt x="1647" y="264"/>
                      <a:pt x="1647" y="264"/>
                      <a:pt x="1647" y="264"/>
                    </a:cubicBezTo>
                    <a:cubicBezTo>
                      <a:pt x="1193" y="264"/>
                      <a:pt x="824" y="632"/>
                      <a:pt x="824" y="1086"/>
                    </a:cubicBezTo>
                    <a:cubicBezTo>
                      <a:pt x="0" y="1086"/>
                      <a:pt x="0" y="1086"/>
                      <a:pt x="0" y="1086"/>
                    </a:cubicBezTo>
                    <a:cubicBezTo>
                      <a:pt x="0" y="671"/>
                      <a:pt x="155" y="291"/>
                      <a:pt x="409" y="0"/>
                    </a:cubicBezTo>
                    <a:cubicBezTo>
                      <a:pt x="1647" y="0"/>
                      <a:pt x="1647" y="0"/>
                      <a:pt x="1647" y="0"/>
                    </a:cubicBezTo>
                    <a:cubicBezTo>
                      <a:pt x="1647" y="0"/>
                      <a:pt x="1647" y="0"/>
                      <a:pt x="164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7" name="Freeform 57"/>
              <p:cNvSpPr>
                <a:spLocks/>
              </p:cNvSpPr>
              <p:nvPr userDrawn="1"/>
            </p:nvSpPr>
            <p:spPr bwMode="gray">
              <a:xfrm>
                <a:off x="3336641" y="-1417638"/>
                <a:ext cx="1049337" cy="1050925"/>
              </a:xfrm>
              <a:custGeom>
                <a:avLst/>
                <a:gdLst>
                  <a:gd name="T0" fmla="*/ 823 w 823"/>
                  <a:gd name="T1" fmla="*/ 0 h 823"/>
                  <a:gd name="T2" fmla="*/ 823 w 823"/>
                  <a:gd name="T3" fmla="*/ 823 h 823"/>
                  <a:gd name="T4" fmla="*/ 0 w 823"/>
                  <a:gd name="T5" fmla="*/ 823 h 823"/>
                  <a:gd name="T6" fmla="*/ 823 w 823"/>
                  <a:gd name="T7" fmla="*/ 0 h 823"/>
                </a:gdLst>
                <a:ahLst/>
                <a:cxnLst>
                  <a:cxn ang="0">
                    <a:pos x="T0" y="T1"/>
                  </a:cxn>
                  <a:cxn ang="0">
                    <a:pos x="T2" y="T3"/>
                  </a:cxn>
                  <a:cxn ang="0">
                    <a:pos x="T4" y="T5"/>
                  </a:cxn>
                  <a:cxn ang="0">
                    <a:pos x="T6" y="T7"/>
                  </a:cxn>
                </a:cxnLst>
                <a:rect l="0" t="0" r="r" b="b"/>
                <a:pathLst>
                  <a:path w="823" h="823">
                    <a:moveTo>
                      <a:pt x="823" y="0"/>
                    </a:moveTo>
                    <a:cubicBezTo>
                      <a:pt x="823" y="823"/>
                      <a:pt x="823" y="823"/>
                      <a:pt x="823" y="823"/>
                    </a:cubicBezTo>
                    <a:cubicBezTo>
                      <a:pt x="0" y="823"/>
                      <a:pt x="0" y="823"/>
                      <a:pt x="0" y="823"/>
                    </a:cubicBezTo>
                    <a:cubicBezTo>
                      <a:pt x="0" y="369"/>
                      <a:pt x="369" y="0"/>
                      <a:pt x="823" y="0"/>
                    </a:cubicBezTo>
                    <a:close/>
                  </a:path>
                </a:pathLst>
              </a:custGeom>
              <a:solidFill>
                <a:srgbClr val="AF4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userDrawn="1">
            <p:ph type="title"/>
          </p:nvPr>
        </p:nvSpPr>
        <p:spPr bwMode="gray"/>
        <p:txBody>
          <a:bodyPr/>
          <a:lstStyle/>
          <a:p>
            <a:r>
              <a:rPr lang="en-US" smtClean="0"/>
              <a:t>Click to edit Master title style</a:t>
            </a:r>
            <a:endParaRPr lang="en-US"/>
          </a:p>
        </p:txBody>
      </p:sp>
      <p:sp>
        <p:nvSpPr>
          <p:cNvPr id="7186" name="Text Placeholder 7185"/>
          <p:cNvSpPr>
            <a:spLocks noGrp="1"/>
          </p:cNvSpPr>
          <p:nvPr userDrawn="1">
            <p:ph type="body" sz="quarter" idx="10"/>
          </p:nvPr>
        </p:nvSpPr>
        <p:spPr bwMode="gray">
          <a:xfrm>
            <a:off x="695325" y="3275013"/>
            <a:ext cx="3416300" cy="2363787"/>
          </a:xfrm>
          <a:solidFill>
            <a:srgbClr val="F8F8F8"/>
          </a:solidFill>
        </p:spPr>
        <p:txBody>
          <a:bodyPr lIns="182880" tIns="228600" bIns="228600"/>
          <a:lstStyle>
            <a:lvl1pPr marL="0" indent="0">
              <a:lnSpc>
                <a:spcPct val="90000"/>
              </a:lnSpc>
              <a:buNone/>
              <a:defRPr sz="2000">
                <a:solidFill>
                  <a:schemeClr val="accent6"/>
                </a:solidFill>
              </a:defRPr>
            </a:lvl1pPr>
            <a:lvl2pPr marL="227013" indent="0">
              <a:buNone/>
              <a:defRPr/>
            </a:lvl2pPr>
            <a:lvl3pPr marL="512762" indent="0">
              <a:buNone/>
              <a:defRPr/>
            </a:lvl3pPr>
            <a:lvl4pPr marL="746125" indent="0">
              <a:buNone/>
              <a:defRPr/>
            </a:lvl4pPr>
            <a:lvl5pPr marL="973138" indent="0">
              <a:buNone/>
              <a:defRPr/>
            </a:lvl5pPr>
          </a:lstStyle>
          <a:p>
            <a:pPr lvl="0"/>
            <a:endParaRPr lang="en-US" dirty="0"/>
          </a:p>
        </p:txBody>
      </p:sp>
      <p:sp>
        <p:nvSpPr>
          <p:cNvPr id="230" name="Text Placeholder 7185"/>
          <p:cNvSpPr>
            <a:spLocks noGrp="1"/>
          </p:cNvSpPr>
          <p:nvPr userDrawn="1">
            <p:ph type="body" sz="quarter" idx="11"/>
          </p:nvPr>
        </p:nvSpPr>
        <p:spPr bwMode="gray">
          <a:xfrm>
            <a:off x="4392613" y="3275013"/>
            <a:ext cx="3416300" cy="2363787"/>
          </a:xfrm>
          <a:solidFill>
            <a:srgbClr val="F8F8F8"/>
          </a:solidFill>
        </p:spPr>
        <p:txBody>
          <a:bodyPr lIns="182880" tIns="228600" bIns="228600"/>
          <a:lstStyle>
            <a:lvl1pPr marL="0" indent="0">
              <a:lnSpc>
                <a:spcPct val="90000"/>
              </a:lnSpc>
              <a:buNone/>
              <a:defRPr sz="2000">
                <a:solidFill>
                  <a:schemeClr val="accent6"/>
                </a:solidFill>
              </a:defRPr>
            </a:lvl1pPr>
            <a:lvl2pPr marL="227013" indent="0">
              <a:buNone/>
              <a:defRPr/>
            </a:lvl2pPr>
            <a:lvl3pPr marL="512762" indent="0">
              <a:buNone/>
              <a:defRPr/>
            </a:lvl3pPr>
            <a:lvl4pPr marL="746125" indent="0">
              <a:buNone/>
              <a:defRPr/>
            </a:lvl4pPr>
            <a:lvl5pPr marL="973138" indent="0">
              <a:buNone/>
              <a:defRPr/>
            </a:lvl5pPr>
          </a:lstStyle>
          <a:p>
            <a:pPr lvl="0"/>
            <a:endParaRPr lang="en-US" dirty="0"/>
          </a:p>
        </p:txBody>
      </p:sp>
      <p:sp>
        <p:nvSpPr>
          <p:cNvPr id="231" name="Text Placeholder 7185"/>
          <p:cNvSpPr>
            <a:spLocks noGrp="1"/>
          </p:cNvSpPr>
          <p:nvPr userDrawn="1">
            <p:ph type="body" sz="quarter" idx="12"/>
          </p:nvPr>
        </p:nvSpPr>
        <p:spPr bwMode="gray">
          <a:xfrm>
            <a:off x="8081372" y="3275013"/>
            <a:ext cx="3416300" cy="2363787"/>
          </a:xfrm>
          <a:solidFill>
            <a:srgbClr val="F8F8F8"/>
          </a:solidFill>
        </p:spPr>
        <p:txBody>
          <a:bodyPr lIns="182880" tIns="228600" bIns="228600"/>
          <a:lstStyle>
            <a:lvl1pPr marL="0" indent="0">
              <a:lnSpc>
                <a:spcPct val="90000"/>
              </a:lnSpc>
              <a:buNone/>
              <a:defRPr sz="2000">
                <a:solidFill>
                  <a:schemeClr val="accent6"/>
                </a:solidFill>
              </a:defRPr>
            </a:lvl1pPr>
            <a:lvl2pPr marL="227013" indent="0">
              <a:buNone/>
              <a:defRPr/>
            </a:lvl2pPr>
            <a:lvl3pPr marL="512762" indent="0">
              <a:buNone/>
              <a:defRPr/>
            </a:lvl3pPr>
            <a:lvl4pPr marL="746125" indent="0">
              <a:buNone/>
              <a:defRPr/>
            </a:lvl4pPr>
            <a:lvl5pPr marL="973138" indent="0">
              <a:buNone/>
              <a:defRPr/>
            </a:lvl5pPr>
          </a:lstStyle>
          <a:p>
            <a:pPr lvl="0"/>
            <a:endParaRPr lang="en-US" dirty="0"/>
          </a:p>
        </p:txBody>
      </p:sp>
      <p:sp>
        <p:nvSpPr>
          <p:cNvPr id="7188" name="Text Placeholder 7187"/>
          <p:cNvSpPr>
            <a:spLocks noGrp="1"/>
          </p:cNvSpPr>
          <p:nvPr userDrawn="1">
            <p:ph type="body" sz="quarter" idx="13" hasCustomPrompt="1"/>
          </p:nvPr>
        </p:nvSpPr>
        <p:spPr bwMode="gray">
          <a:xfrm>
            <a:off x="743668" y="1706296"/>
            <a:ext cx="621998" cy="508268"/>
          </a:xfrm>
        </p:spPr>
        <p:txBody>
          <a:bodyPr lIns="91440" tIns="91440" rIns="91440" bIns="91440"/>
          <a:lstStyle>
            <a:lvl1pPr marL="0" indent="0">
              <a:lnSpc>
                <a:spcPct val="90000"/>
              </a:lnSpc>
              <a:spcBef>
                <a:spcPts val="0"/>
              </a:spcBef>
              <a:buNone/>
              <a:defRPr sz="3600">
                <a:solidFill>
                  <a:srgbClr val="FFFFFF"/>
                </a:solidFill>
              </a:defRPr>
            </a:lvl1pPr>
            <a:lvl2pPr marL="227013" indent="0">
              <a:buNone/>
              <a:defRPr/>
            </a:lvl2pPr>
            <a:lvl3pPr marL="512762" indent="0">
              <a:buNone/>
              <a:defRPr/>
            </a:lvl3pPr>
            <a:lvl4pPr marL="746125" indent="0">
              <a:buNone/>
              <a:defRPr/>
            </a:lvl4pPr>
            <a:lvl5pPr marL="973138" indent="0">
              <a:buNone/>
              <a:defRPr/>
            </a:lvl5pPr>
          </a:lstStyle>
          <a:p>
            <a:pPr lvl="0"/>
            <a:r>
              <a:rPr lang="en-US" dirty="0" smtClean="0"/>
              <a:t>1</a:t>
            </a:r>
            <a:endParaRPr lang="en-US" dirty="0"/>
          </a:p>
        </p:txBody>
      </p:sp>
      <p:sp>
        <p:nvSpPr>
          <p:cNvPr id="7190" name="Text Placeholder 7189"/>
          <p:cNvSpPr>
            <a:spLocks noGrp="1"/>
          </p:cNvSpPr>
          <p:nvPr userDrawn="1">
            <p:ph type="body" sz="quarter" idx="14"/>
          </p:nvPr>
        </p:nvSpPr>
        <p:spPr bwMode="gray">
          <a:xfrm>
            <a:off x="773055" y="2340051"/>
            <a:ext cx="3049431" cy="658080"/>
          </a:xfrm>
        </p:spPr>
        <p:txBody>
          <a:bodyPr/>
          <a:lstStyle>
            <a:lvl1pPr marL="0" indent="0">
              <a:lnSpc>
                <a:spcPct val="90000"/>
              </a:lnSpc>
              <a:buNone/>
              <a:defRPr sz="2400">
                <a:solidFill>
                  <a:srgbClr val="FFFFFF">
                    <a:alpha val="80000"/>
                  </a:srgbClr>
                </a:solidFill>
              </a:defRPr>
            </a:lvl1pPr>
            <a:lvl2pPr marL="227013" indent="0">
              <a:buNone/>
              <a:defRPr>
                <a:solidFill>
                  <a:schemeClr val="bg1"/>
                </a:solidFill>
              </a:defRPr>
            </a:lvl2pPr>
            <a:lvl3pPr marL="512762" indent="0">
              <a:buNone/>
              <a:defRPr>
                <a:solidFill>
                  <a:schemeClr val="bg1"/>
                </a:solidFill>
              </a:defRPr>
            </a:lvl3pPr>
            <a:lvl4pPr marL="746125" indent="0">
              <a:buNone/>
              <a:defRPr>
                <a:solidFill>
                  <a:schemeClr val="bg1"/>
                </a:solidFill>
              </a:defRPr>
            </a:lvl4pPr>
            <a:lvl5pPr marL="973138" indent="0">
              <a:buNone/>
              <a:defRPr>
                <a:solidFill>
                  <a:schemeClr val="bg1"/>
                </a:solidFill>
              </a:defRPr>
            </a:lvl5pPr>
          </a:lstStyle>
          <a:p>
            <a:pPr lvl="0"/>
            <a:endParaRPr lang="en-US" dirty="0"/>
          </a:p>
        </p:txBody>
      </p:sp>
      <p:sp>
        <p:nvSpPr>
          <p:cNvPr id="237" name="Text Placeholder 7187"/>
          <p:cNvSpPr>
            <a:spLocks noGrp="1"/>
          </p:cNvSpPr>
          <p:nvPr userDrawn="1">
            <p:ph type="body" sz="quarter" idx="15" hasCustomPrompt="1"/>
          </p:nvPr>
        </p:nvSpPr>
        <p:spPr bwMode="gray">
          <a:xfrm>
            <a:off x="4509581" y="1706296"/>
            <a:ext cx="621998" cy="508268"/>
          </a:xfrm>
        </p:spPr>
        <p:txBody>
          <a:bodyPr lIns="91440" tIns="91440" rIns="91440" bIns="91440"/>
          <a:lstStyle>
            <a:lvl1pPr marL="0" indent="0">
              <a:lnSpc>
                <a:spcPct val="90000"/>
              </a:lnSpc>
              <a:spcBef>
                <a:spcPts val="0"/>
              </a:spcBef>
              <a:buNone/>
              <a:defRPr sz="3600">
                <a:solidFill>
                  <a:srgbClr val="FFFFFF"/>
                </a:solidFill>
              </a:defRPr>
            </a:lvl1pPr>
            <a:lvl2pPr marL="227013" indent="0">
              <a:buNone/>
              <a:defRPr/>
            </a:lvl2pPr>
            <a:lvl3pPr marL="512762" indent="0">
              <a:buNone/>
              <a:defRPr/>
            </a:lvl3pPr>
            <a:lvl4pPr marL="746125" indent="0">
              <a:buNone/>
              <a:defRPr/>
            </a:lvl4pPr>
            <a:lvl5pPr marL="973138" indent="0">
              <a:buNone/>
              <a:defRPr/>
            </a:lvl5pPr>
          </a:lstStyle>
          <a:p>
            <a:pPr lvl="0"/>
            <a:r>
              <a:rPr lang="en-US" dirty="0" smtClean="0"/>
              <a:t>2</a:t>
            </a:r>
            <a:endParaRPr lang="en-US" dirty="0"/>
          </a:p>
        </p:txBody>
      </p:sp>
      <p:sp>
        <p:nvSpPr>
          <p:cNvPr id="239" name="Text Placeholder 7187"/>
          <p:cNvSpPr>
            <a:spLocks noGrp="1"/>
          </p:cNvSpPr>
          <p:nvPr userDrawn="1">
            <p:ph type="body" sz="quarter" idx="17" hasCustomPrompt="1"/>
          </p:nvPr>
        </p:nvSpPr>
        <p:spPr bwMode="gray">
          <a:xfrm>
            <a:off x="8167419" y="1706296"/>
            <a:ext cx="621998" cy="508268"/>
          </a:xfrm>
        </p:spPr>
        <p:txBody>
          <a:bodyPr lIns="91440" tIns="91440" rIns="91440" bIns="91440"/>
          <a:lstStyle>
            <a:lvl1pPr marL="0" indent="0">
              <a:lnSpc>
                <a:spcPct val="90000"/>
              </a:lnSpc>
              <a:spcBef>
                <a:spcPts val="0"/>
              </a:spcBef>
              <a:buNone/>
              <a:defRPr sz="3600">
                <a:solidFill>
                  <a:srgbClr val="FFFFFF"/>
                </a:solidFill>
              </a:defRPr>
            </a:lvl1pPr>
            <a:lvl2pPr marL="227013" indent="0">
              <a:buNone/>
              <a:defRPr/>
            </a:lvl2pPr>
            <a:lvl3pPr marL="512762" indent="0">
              <a:buNone/>
              <a:defRPr/>
            </a:lvl3pPr>
            <a:lvl4pPr marL="746125" indent="0">
              <a:buNone/>
              <a:defRPr/>
            </a:lvl4pPr>
            <a:lvl5pPr marL="973138" indent="0">
              <a:buNone/>
              <a:defRPr/>
            </a:lvl5pPr>
          </a:lstStyle>
          <a:p>
            <a:pPr lvl="0"/>
            <a:r>
              <a:rPr lang="en-US" dirty="0" smtClean="0"/>
              <a:t>3</a:t>
            </a:r>
            <a:endParaRPr lang="en-US" dirty="0"/>
          </a:p>
        </p:txBody>
      </p:sp>
      <p:sp>
        <p:nvSpPr>
          <p:cNvPr id="29" name="Text Placeholder 7189"/>
          <p:cNvSpPr>
            <a:spLocks noGrp="1"/>
          </p:cNvSpPr>
          <p:nvPr userDrawn="1">
            <p:ph type="body" sz="quarter" idx="18"/>
          </p:nvPr>
        </p:nvSpPr>
        <p:spPr bwMode="gray">
          <a:xfrm>
            <a:off x="4489097" y="2340051"/>
            <a:ext cx="3049431" cy="658080"/>
          </a:xfrm>
        </p:spPr>
        <p:txBody>
          <a:bodyPr/>
          <a:lstStyle>
            <a:lvl1pPr marL="0" indent="0">
              <a:lnSpc>
                <a:spcPct val="90000"/>
              </a:lnSpc>
              <a:buNone/>
              <a:defRPr sz="2400">
                <a:solidFill>
                  <a:srgbClr val="FFFFFF">
                    <a:alpha val="80000"/>
                  </a:srgbClr>
                </a:solidFill>
              </a:defRPr>
            </a:lvl1pPr>
            <a:lvl2pPr marL="227013" indent="0">
              <a:buNone/>
              <a:defRPr>
                <a:solidFill>
                  <a:schemeClr val="bg1"/>
                </a:solidFill>
              </a:defRPr>
            </a:lvl2pPr>
            <a:lvl3pPr marL="512762" indent="0">
              <a:buNone/>
              <a:defRPr>
                <a:solidFill>
                  <a:schemeClr val="bg1"/>
                </a:solidFill>
              </a:defRPr>
            </a:lvl3pPr>
            <a:lvl4pPr marL="746125" indent="0">
              <a:buNone/>
              <a:defRPr>
                <a:solidFill>
                  <a:schemeClr val="bg1"/>
                </a:solidFill>
              </a:defRPr>
            </a:lvl4pPr>
            <a:lvl5pPr marL="973138" indent="0">
              <a:buNone/>
              <a:defRPr>
                <a:solidFill>
                  <a:schemeClr val="bg1"/>
                </a:solidFill>
              </a:defRPr>
            </a:lvl5pPr>
          </a:lstStyle>
          <a:p>
            <a:pPr lvl="0"/>
            <a:endParaRPr lang="en-US" dirty="0"/>
          </a:p>
        </p:txBody>
      </p:sp>
      <p:sp>
        <p:nvSpPr>
          <p:cNvPr id="30" name="Text Placeholder 7189"/>
          <p:cNvSpPr>
            <a:spLocks noGrp="1"/>
          </p:cNvSpPr>
          <p:nvPr userDrawn="1">
            <p:ph type="body" sz="quarter" idx="19"/>
          </p:nvPr>
        </p:nvSpPr>
        <p:spPr bwMode="gray">
          <a:xfrm>
            <a:off x="8154504" y="2340051"/>
            <a:ext cx="3049431" cy="658080"/>
          </a:xfrm>
        </p:spPr>
        <p:txBody>
          <a:bodyPr/>
          <a:lstStyle>
            <a:lvl1pPr marL="0" indent="0">
              <a:lnSpc>
                <a:spcPct val="90000"/>
              </a:lnSpc>
              <a:buNone/>
              <a:defRPr sz="2400">
                <a:solidFill>
                  <a:srgbClr val="FFFFFF">
                    <a:alpha val="80000"/>
                  </a:srgbClr>
                </a:solidFill>
              </a:defRPr>
            </a:lvl1pPr>
            <a:lvl2pPr marL="227013" indent="0">
              <a:buNone/>
              <a:defRPr>
                <a:solidFill>
                  <a:schemeClr val="bg1"/>
                </a:solidFill>
              </a:defRPr>
            </a:lvl2pPr>
            <a:lvl3pPr marL="512762" indent="0">
              <a:buNone/>
              <a:defRPr>
                <a:solidFill>
                  <a:schemeClr val="bg1"/>
                </a:solidFill>
              </a:defRPr>
            </a:lvl3pPr>
            <a:lvl4pPr marL="746125" indent="0">
              <a:buNone/>
              <a:defRPr>
                <a:solidFill>
                  <a:schemeClr val="bg1"/>
                </a:solidFill>
              </a:defRPr>
            </a:lvl4pPr>
            <a:lvl5pPr marL="973138" indent="0">
              <a:buNone/>
              <a:defRPr>
                <a:solidFill>
                  <a:schemeClr val="bg1"/>
                </a:solidFill>
              </a:defRPr>
            </a:lvl5pPr>
          </a:lstStyle>
          <a:p>
            <a:pPr lvl="0"/>
            <a:endParaRPr lang="en-US" dirty="0"/>
          </a:p>
        </p:txBody>
      </p:sp>
      <p:sp>
        <p:nvSpPr>
          <p:cNvPr id="33" name="TextBox 32"/>
          <p:cNvSpPr txBox="1"/>
          <p:nvPr userDrawn="1"/>
        </p:nvSpPr>
        <p:spPr bwMode="gray">
          <a:xfrm>
            <a:off x="582565" y="6394936"/>
            <a:ext cx="300082" cy="230832"/>
          </a:xfrm>
          <a:prstGeom prst="rect">
            <a:avLst/>
          </a:prstGeom>
          <a:noFill/>
        </p:spPr>
        <p:txBody>
          <a:bodyPr wrap="none" rtlCol="0">
            <a:spAutoFit/>
          </a:bodyPr>
          <a:lstStyle/>
          <a:p>
            <a:fld id="{E8E925F0-A8AC-4693-867E-B903BE085CB6}" type="slidenum">
              <a:rPr lang="en-US" sz="900" smtClean="0">
                <a:solidFill>
                  <a:srgbClr val="D9D9D9">
                    <a:alpha val="44706"/>
                  </a:srgbClr>
                </a:solidFill>
              </a:rPr>
              <a:pPr/>
              <a:t>‹#›</a:t>
            </a:fld>
            <a:endParaRPr lang="en-US" sz="900" dirty="0">
              <a:solidFill>
                <a:srgbClr val="D9D9D9">
                  <a:alpha val="44706"/>
                </a:srgbClr>
              </a:solidFill>
            </a:endParaRPr>
          </a:p>
        </p:txBody>
      </p:sp>
      <p:sp>
        <p:nvSpPr>
          <p:cNvPr id="34" name="TextBox 33"/>
          <p:cNvSpPr txBox="1"/>
          <p:nvPr userDrawn="1"/>
        </p:nvSpPr>
        <p:spPr bwMode="gray">
          <a:xfrm>
            <a:off x="772477" y="6394936"/>
            <a:ext cx="3035935" cy="230832"/>
          </a:xfrm>
          <a:prstGeom prst="rect">
            <a:avLst/>
          </a:prstGeom>
          <a:noFill/>
        </p:spPr>
        <p:txBody>
          <a:bodyPr wrap="square" rtlCol="0">
            <a:spAutoFit/>
          </a:bodyPr>
          <a:lstStyle/>
          <a:p>
            <a:r>
              <a:rPr lang="en-US" sz="900" dirty="0" smtClean="0">
                <a:solidFill>
                  <a:srgbClr val="F8F8F8">
                    <a:alpha val="45000"/>
                  </a:srgbClr>
                </a:solidFill>
              </a:rPr>
              <a:t>© 2015</a:t>
            </a:r>
            <a:r>
              <a:rPr lang="en-US" sz="900" baseline="0" dirty="0" smtClean="0">
                <a:solidFill>
                  <a:srgbClr val="F8F8F8">
                    <a:alpha val="45000"/>
                  </a:srgbClr>
                </a:solidFill>
              </a:rPr>
              <a:t> Riverbed Technology. All rights reserved</a:t>
            </a:r>
            <a:r>
              <a:rPr lang="en-US" sz="900" baseline="0" dirty="0" smtClean="0">
                <a:solidFill>
                  <a:schemeClr val="bg1">
                    <a:alpha val="45000"/>
                  </a:schemeClr>
                </a:solidFill>
              </a:rPr>
              <a:t>. </a:t>
            </a:r>
            <a:endParaRPr lang="en-US" sz="900" dirty="0">
              <a:solidFill>
                <a:schemeClr val="bg1">
                  <a:alpha val="45000"/>
                </a:schemeClr>
              </a:solidFill>
            </a:endParaRPr>
          </a:p>
        </p:txBody>
      </p:sp>
    </p:spTree>
    <p:extLst>
      <p:ext uri="{BB962C8B-B14F-4D97-AF65-F5344CB8AC3E}">
        <p14:creationId xmlns:p14="http://schemas.microsoft.com/office/powerpoint/2010/main" val="47889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ext Placeholder 2"/>
          <p:cNvSpPr>
            <a:spLocks noGrp="1"/>
          </p:cNvSpPr>
          <p:nvPr>
            <p:ph type="body" idx="1"/>
          </p:nvPr>
        </p:nvSpPr>
        <p:spPr bwMode="gray">
          <a:xfrm>
            <a:off x="553328" y="1175274"/>
            <a:ext cx="10951283" cy="639762"/>
          </a:xfrm>
        </p:spPr>
        <p:txBody>
          <a:bodyPr tIns="0" anchor="t" anchorCtr="0">
            <a:noAutofit/>
          </a:bodyPr>
          <a:lstStyle>
            <a:lvl1pPr marL="0" indent="0">
              <a:lnSpc>
                <a:spcPct val="85000"/>
              </a:lnSpc>
              <a:buNone/>
              <a:defRPr sz="2801" b="0">
                <a:solidFill>
                  <a:srgbClr val="FF661C"/>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8" name="Title Placeholder 1"/>
          <p:cNvSpPr>
            <a:spLocks noGrp="1"/>
          </p:cNvSpPr>
          <p:nvPr>
            <p:ph type="title"/>
          </p:nvPr>
        </p:nvSpPr>
        <p:spPr bwMode="gray">
          <a:xfrm>
            <a:off x="553276" y="36014"/>
            <a:ext cx="10960508"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Tree>
    <p:extLst>
      <p:ext uri="{BB962C8B-B14F-4D97-AF65-F5344CB8AC3E}">
        <p14:creationId xmlns:p14="http://schemas.microsoft.com/office/powerpoint/2010/main" val="139281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7" name="Text Placeholder 2"/>
          <p:cNvSpPr>
            <a:spLocks noGrp="1"/>
          </p:cNvSpPr>
          <p:nvPr>
            <p:ph type="body" idx="1"/>
          </p:nvPr>
        </p:nvSpPr>
        <p:spPr bwMode="gray">
          <a:xfrm>
            <a:off x="553328" y="1175274"/>
            <a:ext cx="10951283" cy="639762"/>
          </a:xfrm>
        </p:spPr>
        <p:txBody>
          <a:bodyPr tIns="0" anchor="t" anchorCtr="0">
            <a:noAutofit/>
          </a:bodyPr>
          <a:lstStyle>
            <a:lvl1pPr marL="0" indent="0">
              <a:lnSpc>
                <a:spcPct val="85000"/>
              </a:lnSpc>
              <a:buNone/>
              <a:defRPr sz="2801" b="0">
                <a:solidFill>
                  <a:srgbClr val="FF661C"/>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8" name="Title Placeholder 1"/>
          <p:cNvSpPr>
            <a:spLocks noGrp="1"/>
          </p:cNvSpPr>
          <p:nvPr>
            <p:ph type="title"/>
          </p:nvPr>
        </p:nvSpPr>
        <p:spPr bwMode="gray">
          <a:xfrm>
            <a:off x="553276" y="36014"/>
            <a:ext cx="10960508"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Chart Placeholder 2"/>
          <p:cNvSpPr>
            <a:spLocks noGrp="1"/>
          </p:cNvSpPr>
          <p:nvPr>
            <p:ph type="chart" sz="quarter" idx="10"/>
          </p:nvPr>
        </p:nvSpPr>
        <p:spPr>
          <a:xfrm>
            <a:off x="553282" y="2133600"/>
            <a:ext cx="10951335" cy="3810000"/>
          </a:xfrm>
        </p:spPr>
        <p:txBody>
          <a:bodyPr tIns="914400"/>
          <a:lstStyle>
            <a:lvl1pPr marL="0" indent="0" algn="ctr">
              <a:buNone/>
              <a:defRPr sz="2000"/>
            </a:lvl1pPr>
          </a:lstStyle>
          <a:p>
            <a:r>
              <a:rPr lang="en-US" smtClean="0"/>
              <a:t>Click icon to add chart</a:t>
            </a:r>
            <a:endParaRPr lang="en-US" dirty="0"/>
          </a:p>
        </p:txBody>
      </p:sp>
    </p:spTree>
    <p:extLst>
      <p:ext uri="{BB962C8B-B14F-4D97-AF65-F5344CB8AC3E}">
        <p14:creationId xmlns:p14="http://schemas.microsoft.com/office/powerpoint/2010/main" val="269335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19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8" name="Title Placeholder 1"/>
          <p:cNvSpPr>
            <a:spLocks noGrp="1"/>
          </p:cNvSpPr>
          <p:nvPr>
            <p:ph type="title"/>
          </p:nvPr>
        </p:nvSpPr>
        <p:spPr bwMode="gray">
          <a:xfrm>
            <a:off x="553276" y="36014"/>
            <a:ext cx="10960508"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7" name="Text Placeholder 2"/>
          <p:cNvSpPr>
            <a:spLocks noGrp="1"/>
          </p:cNvSpPr>
          <p:nvPr>
            <p:ph type="body" idx="1" hasCustomPrompt="1"/>
          </p:nvPr>
        </p:nvSpPr>
        <p:spPr bwMode="gray">
          <a:xfrm>
            <a:off x="672399" y="1764254"/>
            <a:ext cx="804586" cy="738692"/>
          </a:xfrm>
          <a:solidFill>
            <a:schemeClr val="accent1"/>
          </a:solidFill>
        </p:spPr>
        <p:txBody>
          <a:bodyPr anchor="ctr">
            <a:noAutofit/>
          </a:bodyPr>
          <a:lstStyle>
            <a:lvl1pPr marL="0" indent="0" algn="ctr">
              <a:buNone/>
              <a:defRPr sz="4000" b="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dirty="0" smtClean="0"/>
              <a:t>1</a:t>
            </a:r>
          </a:p>
        </p:txBody>
      </p:sp>
      <p:sp>
        <p:nvSpPr>
          <p:cNvPr id="8" name="Text Placeholder 2"/>
          <p:cNvSpPr>
            <a:spLocks noGrp="1"/>
          </p:cNvSpPr>
          <p:nvPr>
            <p:ph type="body" idx="10" hasCustomPrompt="1"/>
          </p:nvPr>
        </p:nvSpPr>
        <p:spPr bwMode="gray">
          <a:xfrm>
            <a:off x="672399" y="3165580"/>
            <a:ext cx="804586" cy="738692"/>
          </a:xfrm>
          <a:solidFill>
            <a:schemeClr val="accent3"/>
          </a:solidFill>
        </p:spPr>
        <p:txBody>
          <a:bodyPr anchor="ctr">
            <a:noAutofit/>
          </a:bodyPr>
          <a:lstStyle>
            <a:lvl1pPr marL="0" indent="0" algn="ctr">
              <a:buNone/>
              <a:defRPr sz="4000" b="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dirty="0" smtClean="0"/>
              <a:t>3</a:t>
            </a:r>
          </a:p>
        </p:txBody>
      </p:sp>
      <p:sp>
        <p:nvSpPr>
          <p:cNvPr id="10" name="Text Placeholder 2"/>
          <p:cNvSpPr>
            <a:spLocks noGrp="1"/>
          </p:cNvSpPr>
          <p:nvPr>
            <p:ph type="body" idx="11" hasCustomPrompt="1"/>
          </p:nvPr>
        </p:nvSpPr>
        <p:spPr bwMode="gray">
          <a:xfrm>
            <a:off x="672399" y="4583654"/>
            <a:ext cx="804586" cy="738692"/>
          </a:xfrm>
          <a:solidFill>
            <a:schemeClr val="accent5"/>
          </a:solidFill>
        </p:spPr>
        <p:txBody>
          <a:bodyPr anchor="ctr">
            <a:noAutofit/>
          </a:bodyPr>
          <a:lstStyle>
            <a:lvl1pPr marL="0" indent="0" algn="ctr">
              <a:buNone/>
              <a:defRPr sz="4000" b="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dirty="0" smtClean="0"/>
              <a:t>5</a:t>
            </a:r>
          </a:p>
        </p:txBody>
      </p:sp>
      <p:sp>
        <p:nvSpPr>
          <p:cNvPr id="11" name="Text Placeholder 2"/>
          <p:cNvSpPr>
            <a:spLocks noGrp="1"/>
          </p:cNvSpPr>
          <p:nvPr>
            <p:ph type="body" idx="12" hasCustomPrompt="1"/>
          </p:nvPr>
        </p:nvSpPr>
        <p:spPr bwMode="gray">
          <a:xfrm>
            <a:off x="6072900" y="1764254"/>
            <a:ext cx="804586" cy="738692"/>
          </a:xfrm>
          <a:solidFill>
            <a:schemeClr val="accent2"/>
          </a:solidFill>
        </p:spPr>
        <p:txBody>
          <a:bodyPr anchor="ctr">
            <a:noAutofit/>
          </a:bodyPr>
          <a:lstStyle>
            <a:lvl1pPr marL="0" indent="0" algn="ctr">
              <a:buNone/>
              <a:defRPr sz="4000" b="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dirty="0" smtClean="0"/>
              <a:t>2</a:t>
            </a:r>
          </a:p>
        </p:txBody>
      </p:sp>
      <p:sp>
        <p:nvSpPr>
          <p:cNvPr id="12" name="Text Placeholder 2"/>
          <p:cNvSpPr>
            <a:spLocks noGrp="1"/>
          </p:cNvSpPr>
          <p:nvPr>
            <p:ph type="body" idx="13" hasCustomPrompt="1"/>
          </p:nvPr>
        </p:nvSpPr>
        <p:spPr bwMode="gray">
          <a:xfrm>
            <a:off x="6072900" y="3175629"/>
            <a:ext cx="804586" cy="738692"/>
          </a:xfrm>
          <a:solidFill>
            <a:schemeClr val="accent4"/>
          </a:solidFill>
        </p:spPr>
        <p:txBody>
          <a:bodyPr anchor="ctr">
            <a:noAutofit/>
          </a:bodyPr>
          <a:lstStyle>
            <a:lvl1pPr marL="0" indent="0" algn="ctr">
              <a:buNone/>
              <a:defRPr sz="4000" b="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dirty="0" smtClean="0"/>
              <a:t>4</a:t>
            </a:r>
          </a:p>
        </p:txBody>
      </p:sp>
      <p:sp>
        <p:nvSpPr>
          <p:cNvPr id="13" name="Text Placeholder 2"/>
          <p:cNvSpPr>
            <a:spLocks noGrp="1"/>
          </p:cNvSpPr>
          <p:nvPr>
            <p:ph type="body" idx="14" hasCustomPrompt="1"/>
          </p:nvPr>
        </p:nvSpPr>
        <p:spPr bwMode="gray">
          <a:xfrm>
            <a:off x="6072900" y="4583654"/>
            <a:ext cx="804586" cy="738692"/>
          </a:xfrm>
          <a:solidFill>
            <a:schemeClr val="accent6"/>
          </a:solidFill>
        </p:spPr>
        <p:txBody>
          <a:bodyPr anchor="ctr">
            <a:noAutofit/>
          </a:bodyPr>
          <a:lstStyle>
            <a:lvl1pPr marL="0" indent="0" algn="ctr">
              <a:buNone/>
              <a:defRPr sz="4000" b="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dirty="0" smtClean="0"/>
              <a:t>6</a:t>
            </a:r>
          </a:p>
        </p:txBody>
      </p:sp>
      <p:sp>
        <p:nvSpPr>
          <p:cNvPr id="14" name="Text Placeholder 2"/>
          <p:cNvSpPr>
            <a:spLocks noGrp="1"/>
          </p:cNvSpPr>
          <p:nvPr>
            <p:ph type="body" idx="15"/>
          </p:nvPr>
        </p:nvSpPr>
        <p:spPr bwMode="gray">
          <a:xfrm>
            <a:off x="1684863" y="1676400"/>
            <a:ext cx="3801980" cy="914400"/>
          </a:xfrm>
        </p:spPr>
        <p:txBody>
          <a:bodyPr anchor="ctr">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5" name="Text Placeholder 2"/>
          <p:cNvSpPr>
            <a:spLocks noGrp="1"/>
          </p:cNvSpPr>
          <p:nvPr>
            <p:ph type="body" idx="16"/>
          </p:nvPr>
        </p:nvSpPr>
        <p:spPr bwMode="gray">
          <a:xfrm>
            <a:off x="1684863" y="3086100"/>
            <a:ext cx="3801980" cy="914400"/>
          </a:xfrm>
        </p:spPr>
        <p:txBody>
          <a:bodyPr anchor="ctr">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6" name="Text Placeholder 2"/>
          <p:cNvSpPr>
            <a:spLocks noGrp="1"/>
          </p:cNvSpPr>
          <p:nvPr>
            <p:ph type="body" idx="17"/>
          </p:nvPr>
        </p:nvSpPr>
        <p:spPr bwMode="gray">
          <a:xfrm>
            <a:off x="1684863" y="4495800"/>
            <a:ext cx="3801980" cy="914400"/>
          </a:xfrm>
        </p:spPr>
        <p:txBody>
          <a:bodyPr anchor="ctr">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19" name="Text Placeholder 2"/>
          <p:cNvSpPr>
            <a:spLocks noGrp="1"/>
          </p:cNvSpPr>
          <p:nvPr>
            <p:ph type="body" idx="18"/>
          </p:nvPr>
        </p:nvSpPr>
        <p:spPr bwMode="gray">
          <a:xfrm>
            <a:off x="7095411" y="1676400"/>
            <a:ext cx="3801980" cy="914400"/>
          </a:xfrm>
        </p:spPr>
        <p:txBody>
          <a:bodyPr anchor="ctr">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20" name="Text Placeholder 2"/>
          <p:cNvSpPr>
            <a:spLocks noGrp="1"/>
          </p:cNvSpPr>
          <p:nvPr>
            <p:ph type="body" idx="19"/>
          </p:nvPr>
        </p:nvSpPr>
        <p:spPr bwMode="gray">
          <a:xfrm>
            <a:off x="7095411" y="3086100"/>
            <a:ext cx="3801980" cy="914400"/>
          </a:xfrm>
        </p:spPr>
        <p:txBody>
          <a:bodyPr anchor="ctr">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21" name="Text Placeholder 2"/>
          <p:cNvSpPr>
            <a:spLocks noGrp="1"/>
          </p:cNvSpPr>
          <p:nvPr>
            <p:ph type="body" idx="20"/>
          </p:nvPr>
        </p:nvSpPr>
        <p:spPr bwMode="gray">
          <a:xfrm>
            <a:off x="7095411" y="4495800"/>
            <a:ext cx="3801980" cy="914400"/>
          </a:xfrm>
        </p:spPr>
        <p:txBody>
          <a:bodyPr anchor="ctr">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97869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2" name="Rectangle 21"/>
          <p:cNvSpPr/>
          <p:nvPr userDrawn="1"/>
        </p:nvSpPr>
        <p:spPr bwMode="gray">
          <a:xfrm>
            <a:off x="8041671" y="3259039"/>
            <a:ext cx="3447183" cy="2488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p:cNvSpPr/>
          <p:nvPr userDrawn="1"/>
        </p:nvSpPr>
        <p:spPr bwMode="gray">
          <a:xfrm>
            <a:off x="4366521" y="3259039"/>
            <a:ext cx="3437665" cy="2488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userDrawn="1"/>
        </p:nvSpPr>
        <p:spPr bwMode="gray">
          <a:xfrm>
            <a:off x="682319" y="3259039"/>
            <a:ext cx="3437665" cy="2488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bwMode="gray"/>
        <p:txBody>
          <a:bodyPr/>
          <a:lstStyle/>
          <a:p>
            <a:r>
              <a:rPr lang="en-US" smtClean="0"/>
              <a:t>Click to edit Master title style</a:t>
            </a:r>
            <a:endParaRPr lang="en-US" dirty="0"/>
          </a:p>
        </p:txBody>
      </p:sp>
      <p:grpSp>
        <p:nvGrpSpPr>
          <p:cNvPr id="3" name="Group 2"/>
          <p:cNvGrpSpPr/>
          <p:nvPr userDrawn="1"/>
        </p:nvGrpSpPr>
        <p:grpSpPr bwMode="gray">
          <a:xfrm>
            <a:off x="682320" y="1968659"/>
            <a:ext cx="3437666" cy="1286571"/>
            <a:chOff x="0" y="1814325"/>
            <a:chExt cx="4061155" cy="1519916"/>
          </a:xfrm>
        </p:grpSpPr>
        <p:sp>
          <p:nvSpPr>
            <p:cNvPr id="1027" name="Freeform 6"/>
            <p:cNvSpPr>
              <a:spLocks/>
            </p:cNvSpPr>
            <p:nvPr userDrawn="1"/>
          </p:nvSpPr>
          <p:spPr bwMode="gray">
            <a:xfrm>
              <a:off x="0" y="1814325"/>
              <a:ext cx="4061154" cy="1519916"/>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rgbClr val="FB6435"/>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028" name="Freeform 7"/>
            <p:cNvSpPr>
              <a:spLocks/>
            </p:cNvSpPr>
            <p:nvPr userDrawn="1"/>
          </p:nvSpPr>
          <p:spPr bwMode="gray">
            <a:xfrm>
              <a:off x="1560127" y="1814325"/>
              <a:ext cx="2501028" cy="1519916"/>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1" y="85"/>
                    <a:pt x="394" y="261"/>
                    <a:pt x="394" y="480"/>
                  </a:cubicBezTo>
                  <a:cubicBezTo>
                    <a:pt x="0" y="480"/>
                    <a:pt x="0" y="480"/>
                    <a:pt x="0" y="480"/>
                  </a:cubicBezTo>
                  <a:cubicBezTo>
                    <a:pt x="0" y="299"/>
                    <a:pt x="60" y="133"/>
                    <a:pt x="162" y="0"/>
                  </a:cubicBezTo>
                  <a:lnTo>
                    <a:pt x="79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029" name="Freeform 8"/>
            <p:cNvSpPr>
              <a:spLocks/>
            </p:cNvSpPr>
            <p:nvPr userDrawn="1"/>
          </p:nvSpPr>
          <p:spPr bwMode="gray">
            <a:xfrm>
              <a:off x="2807960" y="2082388"/>
              <a:ext cx="1253195" cy="1251853"/>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7" y="0"/>
                    <a:pt x="396" y="0"/>
                  </a:cubicBezTo>
                  <a:close/>
                </a:path>
              </a:pathLst>
            </a:custGeom>
            <a:solidFill>
              <a:srgbClr val="F03C04"/>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23" name="Freeform 6"/>
          <p:cNvSpPr>
            <a:spLocks/>
          </p:cNvSpPr>
          <p:nvPr userDrawn="1"/>
        </p:nvSpPr>
        <p:spPr bwMode="gray">
          <a:xfrm>
            <a:off x="4366521" y="1972471"/>
            <a:ext cx="3437665" cy="1286569"/>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rgbClr val="63B1E1"/>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31" name="Freeform 10"/>
          <p:cNvSpPr>
            <a:spLocks/>
          </p:cNvSpPr>
          <p:nvPr userDrawn="1"/>
        </p:nvSpPr>
        <p:spPr bwMode="gray">
          <a:xfrm>
            <a:off x="5687129" y="1969067"/>
            <a:ext cx="2117057" cy="1289973"/>
          </a:xfrm>
          <a:custGeom>
            <a:avLst/>
            <a:gdLst>
              <a:gd name="T0" fmla="*/ 790 w 790"/>
              <a:gd name="T1" fmla="*/ 0 h 481"/>
              <a:gd name="T2" fmla="*/ 790 w 790"/>
              <a:gd name="T3" fmla="*/ 86 h 481"/>
              <a:gd name="T4" fmla="*/ 394 w 790"/>
              <a:gd name="T5" fmla="*/ 481 h 481"/>
              <a:gd name="T6" fmla="*/ 0 w 790"/>
              <a:gd name="T7" fmla="*/ 481 h 481"/>
              <a:gd name="T8" fmla="*/ 162 w 790"/>
              <a:gd name="T9" fmla="*/ 1 h 481"/>
              <a:gd name="T10" fmla="*/ 790 w 790"/>
              <a:gd name="T11" fmla="*/ 0 h 481"/>
            </a:gdLst>
            <a:ahLst/>
            <a:cxnLst>
              <a:cxn ang="0">
                <a:pos x="T0" y="T1"/>
              </a:cxn>
              <a:cxn ang="0">
                <a:pos x="T2" y="T3"/>
              </a:cxn>
              <a:cxn ang="0">
                <a:pos x="T4" y="T5"/>
              </a:cxn>
              <a:cxn ang="0">
                <a:pos x="T6" y="T7"/>
              </a:cxn>
              <a:cxn ang="0">
                <a:pos x="T8" y="T9"/>
              </a:cxn>
              <a:cxn ang="0">
                <a:pos x="T10" y="T11"/>
              </a:cxn>
            </a:cxnLst>
            <a:rect l="0" t="0" r="r" b="b"/>
            <a:pathLst>
              <a:path w="790" h="481">
                <a:moveTo>
                  <a:pt x="790" y="0"/>
                </a:moveTo>
                <a:cubicBezTo>
                  <a:pt x="790" y="86"/>
                  <a:pt x="790" y="86"/>
                  <a:pt x="790" y="86"/>
                </a:cubicBezTo>
                <a:cubicBezTo>
                  <a:pt x="571" y="86"/>
                  <a:pt x="394" y="262"/>
                  <a:pt x="394" y="481"/>
                </a:cubicBezTo>
                <a:cubicBezTo>
                  <a:pt x="0" y="481"/>
                  <a:pt x="0" y="481"/>
                  <a:pt x="0" y="481"/>
                </a:cubicBezTo>
                <a:cubicBezTo>
                  <a:pt x="0" y="300"/>
                  <a:pt x="60" y="134"/>
                  <a:pt x="162" y="1"/>
                </a:cubicBezTo>
                <a:lnTo>
                  <a:pt x="79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32" name="Freeform 11"/>
          <p:cNvSpPr>
            <a:spLocks/>
          </p:cNvSpPr>
          <p:nvPr userDrawn="1"/>
        </p:nvSpPr>
        <p:spPr bwMode="gray">
          <a:xfrm>
            <a:off x="6743388" y="2199368"/>
            <a:ext cx="1060798" cy="1059662"/>
          </a:xfrm>
          <a:custGeom>
            <a:avLst/>
            <a:gdLst>
              <a:gd name="T0" fmla="*/ 396 w 396"/>
              <a:gd name="T1" fmla="*/ 0 h 395"/>
              <a:gd name="T2" fmla="*/ 396 w 396"/>
              <a:gd name="T3" fmla="*/ 394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4"/>
                  <a:pt x="396" y="394"/>
                  <a:pt x="396" y="394"/>
                </a:cubicBezTo>
                <a:cubicBezTo>
                  <a:pt x="0" y="395"/>
                  <a:pt x="0" y="395"/>
                  <a:pt x="0" y="395"/>
                </a:cubicBezTo>
                <a:cubicBezTo>
                  <a:pt x="0" y="176"/>
                  <a:pt x="177" y="0"/>
                  <a:pt x="396" y="0"/>
                </a:cubicBezTo>
                <a:close/>
              </a:path>
            </a:pathLst>
          </a:custGeom>
          <a:solidFill>
            <a:srgbClr val="3198D7"/>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grpSp>
        <p:nvGrpSpPr>
          <p:cNvPr id="5" name="Group 4"/>
          <p:cNvGrpSpPr/>
          <p:nvPr userDrawn="1"/>
        </p:nvGrpSpPr>
        <p:grpSpPr bwMode="gray">
          <a:xfrm>
            <a:off x="8045696" y="1968659"/>
            <a:ext cx="3442127" cy="1286571"/>
            <a:chOff x="8122401" y="1814325"/>
            <a:chExt cx="4066424" cy="1519916"/>
          </a:xfrm>
        </p:grpSpPr>
        <p:sp>
          <p:nvSpPr>
            <p:cNvPr id="25" name="Freeform 6"/>
            <p:cNvSpPr>
              <a:spLocks/>
            </p:cNvSpPr>
            <p:nvPr userDrawn="1"/>
          </p:nvSpPr>
          <p:spPr bwMode="gray">
            <a:xfrm>
              <a:off x="8122401" y="1814325"/>
              <a:ext cx="4061154" cy="1519916"/>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rgbClr val="60748A"/>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034" name="Freeform 13"/>
            <p:cNvSpPr>
              <a:spLocks/>
            </p:cNvSpPr>
            <p:nvPr userDrawn="1"/>
          </p:nvSpPr>
          <p:spPr bwMode="gray">
            <a:xfrm>
              <a:off x="9687796" y="1814325"/>
              <a:ext cx="2501028" cy="1519916"/>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2" y="85"/>
                    <a:pt x="394" y="261"/>
                    <a:pt x="394" y="480"/>
                  </a:cubicBezTo>
                  <a:cubicBezTo>
                    <a:pt x="0" y="480"/>
                    <a:pt x="0" y="480"/>
                    <a:pt x="0" y="480"/>
                  </a:cubicBezTo>
                  <a:cubicBezTo>
                    <a:pt x="0" y="299"/>
                    <a:pt x="61" y="133"/>
                    <a:pt x="162" y="0"/>
                  </a:cubicBezTo>
                  <a:lnTo>
                    <a:pt x="79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035" name="Freeform 14"/>
            <p:cNvSpPr>
              <a:spLocks/>
            </p:cNvSpPr>
            <p:nvPr userDrawn="1"/>
          </p:nvSpPr>
          <p:spPr bwMode="gray">
            <a:xfrm>
              <a:off x="10935630" y="2082388"/>
              <a:ext cx="1253195" cy="1251853"/>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8" y="0"/>
                    <a:pt x="396" y="0"/>
                  </a:cubicBezTo>
                  <a:close/>
                </a:path>
              </a:pathLst>
            </a:custGeom>
            <a:solidFill>
              <a:srgbClr val="4E5E70"/>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48" name="Text Placeholder 2"/>
          <p:cNvSpPr>
            <a:spLocks noGrp="1"/>
          </p:cNvSpPr>
          <p:nvPr userDrawn="1">
            <p:ph type="body" idx="1"/>
          </p:nvPr>
        </p:nvSpPr>
        <p:spPr bwMode="gray">
          <a:xfrm>
            <a:off x="774428" y="1964683"/>
            <a:ext cx="3253450" cy="1219200"/>
          </a:xfrm>
        </p:spPr>
        <p:txBody>
          <a:bodyPr anchor="ctr" anchorCtr="0">
            <a:noAutofit/>
          </a:bodyPr>
          <a:lstStyle>
            <a:lvl1pPr marL="0" indent="0">
              <a:buNone/>
              <a:defRPr sz="2601"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49" name="Text Placeholder 2"/>
          <p:cNvSpPr>
            <a:spLocks noGrp="1"/>
          </p:cNvSpPr>
          <p:nvPr userDrawn="1">
            <p:ph type="body" idx="10"/>
          </p:nvPr>
        </p:nvSpPr>
        <p:spPr bwMode="gray">
          <a:xfrm>
            <a:off x="4472482" y="1964683"/>
            <a:ext cx="3253450" cy="1219200"/>
          </a:xfrm>
        </p:spPr>
        <p:txBody>
          <a:bodyPr anchor="ctr" anchorCtr="0">
            <a:noAutofit/>
          </a:bodyPr>
          <a:lstStyle>
            <a:lvl1pPr marL="0" indent="0">
              <a:buNone/>
              <a:defRPr sz="2601"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50" name="Text Placeholder 2"/>
          <p:cNvSpPr>
            <a:spLocks noGrp="1"/>
          </p:cNvSpPr>
          <p:nvPr userDrawn="1">
            <p:ph type="body" idx="11"/>
          </p:nvPr>
        </p:nvSpPr>
        <p:spPr bwMode="gray">
          <a:xfrm>
            <a:off x="8165156" y="1964683"/>
            <a:ext cx="3253450" cy="1219200"/>
          </a:xfrm>
        </p:spPr>
        <p:txBody>
          <a:bodyPr anchor="ctr" anchorCtr="0">
            <a:noAutofit/>
          </a:bodyPr>
          <a:lstStyle>
            <a:lvl1pPr marL="0" indent="0">
              <a:buNone/>
              <a:defRPr sz="2601" b="0" spc="-31" baseline="0">
                <a:solidFill>
                  <a:schemeClr val="bg1"/>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54" name="Text Placeholder 2"/>
          <p:cNvSpPr>
            <a:spLocks noGrp="1"/>
          </p:cNvSpPr>
          <p:nvPr userDrawn="1">
            <p:ph type="body" idx="12"/>
          </p:nvPr>
        </p:nvSpPr>
        <p:spPr bwMode="gray">
          <a:xfrm>
            <a:off x="774432" y="3490734"/>
            <a:ext cx="3219469" cy="1919475"/>
          </a:xfrm>
        </p:spPr>
        <p:txBody>
          <a:bodyPr anchor="t" anchorCtr="0">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55" name="Text Placeholder 2"/>
          <p:cNvSpPr>
            <a:spLocks noGrp="1"/>
          </p:cNvSpPr>
          <p:nvPr userDrawn="1">
            <p:ph type="body" idx="13"/>
          </p:nvPr>
        </p:nvSpPr>
        <p:spPr bwMode="gray">
          <a:xfrm>
            <a:off x="4472485" y="3490734"/>
            <a:ext cx="3219469" cy="1919475"/>
          </a:xfrm>
        </p:spPr>
        <p:txBody>
          <a:bodyPr anchor="t" anchorCtr="0">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56" name="Text Placeholder 2"/>
          <p:cNvSpPr>
            <a:spLocks noGrp="1"/>
          </p:cNvSpPr>
          <p:nvPr userDrawn="1">
            <p:ph type="body" idx="14"/>
          </p:nvPr>
        </p:nvSpPr>
        <p:spPr bwMode="gray">
          <a:xfrm>
            <a:off x="8165162" y="3505210"/>
            <a:ext cx="3219469" cy="1919475"/>
          </a:xfrm>
        </p:spPr>
        <p:txBody>
          <a:bodyPr anchor="t" anchorCtr="0">
            <a:noAutofit/>
          </a:bodyPr>
          <a:lstStyle>
            <a:lvl1pPr marL="0" indent="0">
              <a:buNone/>
              <a:defRPr sz="2399" b="0">
                <a:solidFill>
                  <a:schemeClr val="accent4">
                    <a:lumMod val="75000"/>
                  </a:schemeClr>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Tree>
    <p:extLst>
      <p:ext uri="{BB962C8B-B14F-4D97-AF65-F5344CB8AC3E}">
        <p14:creationId xmlns:p14="http://schemas.microsoft.com/office/powerpoint/2010/main" val="774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with Rock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53277" y="2827641"/>
            <a:ext cx="8208137" cy="3048000"/>
          </a:xfrm>
        </p:spPr>
        <p:txBody>
          <a:bodyPr anchor="t"/>
          <a:lstStyle>
            <a:lvl1pPr>
              <a:defRPr sz="6600">
                <a:solidFill>
                  <a:srgbClr val="FFFFFF"/>
                </a:solidFill>
              </a:defRPr>
            </a:lvl1pPr>
          </a:lstStyle>
          <a:p>
            <a:r>
              <a:rPr lang="en-US" smtClean="0"/>
              <a:t>Click to edit Master title style</a:t>
            </a:r>
            <a:endParaRPr lang="en-US" dirty="0"/>
          </a:p>
        </p:txBody>
      </p:sp>
      <p:sp>
        <p:nvSpPr>
          <p:cNvPr id="5" name="Picture Placeholder 5"/>
          <p:cNvSpPr>
            <a:spLocks noGrp="1"/>
          </p:cNvSpPr>
          <p:nvPr>
            <p:ph type="pic" sz="quarter" idx="11"/>
          </p:nvPr>
        </p:nvSpPr>
        <p:spPr bwMode="gray">
          <a:xfrm>
            <a:off x="0" y="0"/>
            <a:ext cx="12188825" cy="6858000"/>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364848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7" name="Rectangle 6"/>
          <p:cNvSpPr/>
          <p:nvPr userDrawn="1"/>
        </p:nvSpPr>
        <p:spPr bwMode="gray">
          <a:xfrm>
            <a:off x="0" y="0"/>
            <a:ext cx="12188825" cy="6858000"/>
          </a:xfrm>
          <a:prstGeom prst="rect">
            <a:avLst/>
          </a:prstGeom>
          <a:gradFill flip="none" rotWithShape="1">
            <a:gsLst>
              <a:gs pos="0">
                <a:schemeClr val="bg1"/>
              </a:gs>
              <a:gs pos="100000">
                <a:srgbClr val="E5E5E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err="1" smtClean="0">
              <a:latin typeface="+mj-lt"/>
            </a:endParaRPr>
          </a:p>
        </p:txBody>
      </p:sp>
      <p:sp>
        <p:nvSpPr>
          <p:cNvPr id="2" name="Title 1"/>
          <p:cNvSpPr>
            <a:spLocks noGrp="1"/>
          </p:cNvSpPr>
          <p:nvPr userDrawn="1">
            <p:ph type="title"/>
          </p:nvPr>
        </p:nvSpPr>
        <p:spPr bwMode="gray">
          <a:xfrm>
            <a:off x="553277" y="36014"/>
            <a:ext cx="6455534" cy="1143000"/>
          </a:xfrm>
        </p:spPr>
        <p:txBody>
          <a:bodyPr/>
          <a:lstStyle/>
          <a:p>
            <a:r>
              <a:rPr lang="en-US" smtClean="0"/>
              <a:t>Click to edit Master title style</a:t>
            </a:r>
            <a:endParaRPr lang="en-US" dirty="0"/>
          </a:p>
        </p:txBody>
      </p:sp>
      <p:sp>
        <p:nvSpPr>
          <p:cNvPr id="3" name="Text Placeholder 8"/>
          <p:cNvSpPr>
            <a:spLocks noGrp="1"/>
          </p:cNvSpPr>
          <p:nvPr userDrawn="1">
            <p:ph type="body" sz="quarter" idx="10"/>
          </p:nvPr>
        </p:nvSpPr>
        <p:spPr bwMode="gray">
          <a:xfrm>
            <a:off x="553330" y="1828800"/>
            <a:ext cx="6455482"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userDrawn="1">
            <p:ph type="body" idx="1"/>
          </p:nvPr>
        </p:nvSpPr>
        <p:spPr bwMode="gray">
          <a:xfrm>
            <a:off x="553330" y="1175274"/>
            <a:ext cx="6442824" cy="639762"/>
          </a:xfrm>
        </p:spPr>
        <p:txBody>
          <a:bodyPr tIns="0" anchor="t" anchorCtr="0">
            <a:noAutofit/>
          </a:bodyPr>
          <a:lstStyle>
            <a:lvl1pPr marL="0" indent="0">
              <a:lnSpc>
                <a:spcPct val="85000"/>
              </a:lnSpc>
              <a:buNone/>
              <a:defRPr sz="2801" b="0">
                <a:solidFill>
                  <a:srgbClr val="FF661C"/>
                </a:solidFill>
              </a:defRPr>
            </a:lvl1pPr>
            <a:lvl2pPr marL="457239" indent="0">
              <a:buNone/>
              <a:defRPr sz="2000" b="1"/>
            </a:lvl2pPr>
            <a:lvl3pPr marL="914477" indent="0">
              <a:buNone/>
              <a:defRPr sz="1800" b="1"/>
            </a:lvl3pPr>
            <a:lvl4pPr marL="1371713" indent="0">
              <a:buNone/>
              <a:defRPr sz="1600" b="1"/>
            </a:lvl4pPr>
            <a:lvl5pPr marL="1828953" indent="0">
              <a:buNone/>
              <a:defRPr sz="1600" b="1"/>
            </a:lvl5pPr>
            <a:lvl6pPr marL="2286190" indent="0">
              <a:buNone/>
              <a:defRPr sz="1600" b="1"/>
            </a:lvl6pPr>
            <a:lvl7pPr marL="2743427" indent="0">
              <a:buNone/>
              <a:defRPr sz="1600" b="1"/>
            </a:lvl7pPr>
            <a:lvl8pPr marL="3200666" indent="0">
              <a:buNone/>
              <a:defRPr sz="1600" b="1"/>
            </a:lvl8pPr>
            <a:lvl9pPr marL="3657901" indent="0">
              <a:buNone/>
              <a:defRPr sz="1600" b="1"/>
            </a:lvl9pPr>
          </a:lstStyle>
          <a:p>
            <a:pPr lvl="0"/>
            <a:r>
              <a:rPr lang="en-US" smtClean="0"/>
              <a:t>Click to edit Master text styles</a:t>
            </a:r>
          </a:p>
        </p:txBody>
      </p:sp>
      <p:sp>
        <p:nvSpPr>
          <p:cNvPr id="6" name="Picture Placeholder 5"/>
          <p:cNvSpPr>
            <a:spLocks noGrp="1"/>
          </p:cNvSpPr>
          <p:nvPr userDrawn="1">
            <p:ph type="pic" sz="quarter" idx="11"/>
          </p:nvPr>
        </p:nvSpPr>
        <p:spPr bwMode="gray">
          <a:xfrm>
            <a:off x="7256897" y="107781"/>
            <a:ext cx="4931933" cy="6750218"/>
          </a:xfrm>
        </p:spPr>
        <p:txBody>
          <a:bodyPr/>
          <a:lstStyle/>
          <a:p>
            <a:r>
              <a:rPr lang="en-US" smtClean="0"/>
              <a:t>Drag picture to placeholder or click icon to add</a:t>
            </a:r>
            <a:endParaRPr lang="en-US"/>
          </a:p>
        </p:txBody>
      </p:sp>
      <p:grpSp>
        <p:nvGrpSpPr>
          <p:cNvPr id="12" name="Group 11"/>
          <p:cNvGrpSpPr>
            <a:grpSpLocks noChangeAspect="1"/>
          </p:cNvGrpSpPr>
          <p:nvPr userDrawn="1"/>
        </p:nvGrpSpPr>
        <p:grpSpPr bwMode="auto">
          <a:xfrm>
            <a:off x="2" y="1123"/>
            <a:ext cx="12188826" cy="113168"/>
            <a:chOff x="-889" y="2103"/>
            <a:chExt cx="9456" cy="115"/>
          </a:xfrm>
        </p:grpSpPr>
        <p:sp>
          <p:nvSpPr>
            <p:cNvPr id="13" name="Rectangle 12"/>
            <p:cNvSpPr>
              <a:spLocks noChangeArrowheads="1"/>
            </p:cNvSpPr>
            <p:nvPr userDrawn="1"/>
          </p:nvSpPr>
          <p:spPr bwMode="auto">
            <a:xfrm>
              <a:off x="-889" y="2103"/>
              <a:ext cx="5674" cy="115"/>
            </a:xfrm>
            <a:prstGeom prst="rect">
              <a:avLst/>
            </a:prstGeom>
            <a:solidFill>
              <a:schemeClr val="accent2"/>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14" name="Rectangle 13"/>
            <p:cNvSpPr>
              <a:spLocks noChangeArrowheads="1"/>
            </p:cNvSpPr>
            <p:nvPr userDrawn="1"/>
          </p:nvSpPr>
          <p:spPr bwMode="auto">
            <a:xfrm>
              <a:off x="4785" y="2103"/>
              <a:ext cx="1891" cy="115"/>
            </a:xfrm>
            <a:prstGeom prst="rect">
              <a:avLst/>
            </a:prstGeom>
            <a:solidFill>
              <a:schemeClr val="accent5"/>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15" name="Rectangle 14"/>
            <p:cNvSpPr>
              <a:spLocks noChangeArrowheads="1"/>
            </p:cNvSpPr>
            <p:nvPr userDrawn="1"/>
          </p:nvSpPr>
          <p:spPr bwMode="auto">
            <a:xfrm>
              <a:off x="6676" y="2103"/>
              <a:ext cx="1891" cy="115"/>
            </a:xfrm>
            <a:prstGeom prst="rect">
              <a:avLst/>
            </a:prstGeom>
            <a:solidFill>
              <a:schemeClr val="accent1"/>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grpSp>
    </p:spTree>
    <p:extLst>
      <p:ext uri="{BB962C8B-B14F-4D97-AF65-F5344CB8AC3E}">
        <p14:creationId xmlns:p14="http://schemas.microsoft.com/office/powerpoint/2010/main" val="5727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0" y="109732"/>
            <a:ext cx="12188825" cy="6748271"/>
          </a:xfrm>
          <a:prstGeom prst="rect">
            <a:avLst/>
          </a:prstGeom>
          <a:gradFill flip="none" rotWithShape="1">
            <a:gsLst>
              <a:gs pos="0">
                <a:srgbClr val="E5E5E7">
                  <a:alpha val="0"/>
                </a:srgbClr>
              </a:gs>
              <a:gs pos="100000">
                <a:srgbClr val="E5E5E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err="1" smtClean="0">
              <a:latin typeface="+mj-lt"/>
            </a:endParaRPr>
          </a:p>
        </p:txBody>
      </p:sp>
      <p:sp>
        <p:nvSpPr>
          <p:cNvPr id="2" name="Title Placeholder 1"/>
          <p:cNvSpPr>
            <a:spLocks noGrp="1"/>
          </p:cNvSpPr>
          <p:nvPr>
            <p:ph type="title"/>
          </p:nvPr>
        </p:nvSpPr>
        <p:spPr bwMode="gray">
          <a:xfrm>
            <a:off x="553276" y="36014"/>
            <a:ext cx="10960508" cy="1143000"/>
          </a:xfrm>
          <a:prstGeom prst="rect">
            <a:avLst/>
          </a:prstGeom>
        </p:spPr>
        <p:txBody>
          <a:bodyPr vert="horz" lIns="91440" tIns="45720" rIns="91440" bIns="45720" rtlCol="0" anchor="b" anchorCtr="0">
            <a:noAutofit/>
          </a:bodyPr>
          <a:lstStyle/>
          <a:p>
            <a:endParaRPr lang="en-US" dirty="0"/>
          </a:p>
        </p:txBody>
      </p:sp>
      <p:sp>
        <p:nvSpPr>
          <p:cNvPr id="3" name="Text Placeholder 2"/>
          <p:cNvSpPr>
            <a:spLocks noGrp="1"/>
          </p:cNvSpPr>
          <p:nvPr>
            <p:ph type="body" idx="1"/>
          </p:nvPr>
        </p:nvSpPr>
        <p:spPr bwMode="gray">
          <a:xfrm>
            <a:off x="553328" y="1828800"/>
            <a:ext cx="10960456" cy="4343400"/>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28" name="Group 27"/>
          <p:cNvGrpSpPr/>
          <p:nvPr/>
        </p:nvGrpSpPr>
        <p:grpSpPr bwMode="gray">
          <a:xfrm>
            <a:off x="10774816" y="6433745"/>
            <a:ext cx="779784" cy="222003"/>
            <a:chOff x="-3205163" y="1597025"/>
            <a:chExt cx="2905125" cy="827088"/>
          </a:xfrm>
          <a:solidFill>
            <a:srgbClr val="F96302"/>
          </a:solidFill>
        </p:grpSpPr>
        <p:sp>
          <p:nvSpPr>
            <p:cNvPr id="17" name="Freeform 6"/>
            <p:cNvSpPr>
              <a:spLocks/>
            </p:cNvSpPr>
            <p:nvPr userDrawn="1"/>
          </p:nvSpPr>
          <p:spPr bwMode="gray">
            <a:xfrm>
              <a:off x="-3205163" y="1825625"/>
              <a:ext cx="273050" cy="595313"/>
            </a:xfrm>
            <a:custGeom>
              <a:avLst/>
              <a:gdLst>
                <a:gd name="T0" fmla="*/ 0 w 73"/>
                <a:gd name="T1" fmla="*/ 2 h 159"/>
                <a:gd name="T2" fmla="*/ 31 w 73"/>
                <a:gd name="T3" fmla="*/ 2 h 159"/>
                <a:gd name="T4" fmla="*/ 31 w 73"/>
                <a:gd name="T5" fmla="*/ 19 h 159"/>
                <a:gd name="T6" fmla="*/ 73 w 73"/>
                <a:gd name="T7" fmla="*/ 0 h 159"/>
                <a:gd name="T8" fmla="*/ 73 w 73"/>
                <a:gd name="T9" fmla="*/ 34 h 159"/>
                <a:gd name="T10" fmla="*/ 63 w 73"/>
                <a:gd name="T11" fmla="*/ 32 h 159"/>
                <a:gd name="T12" fmla="*/ 31 w 73"/>
                <a:gd name="T13" fmla="*/ 66 h 159"/>
                <a:gd name="T14" fmla="*/ 31 w 73"/>
                <a:gd name="T15" fmla="*/ 159 h 159"/>
                <a:gd name="T16" fmla="*/ 0 w 73"/>
                <a:gd name="T17" fmla="*/ 159 h 159"/>
                <a:gd name="T18" fmla="*/ 0 w 73"/>
                <a:gd name="T19"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59">
                  <a:moveTo>
                    <a:pt x="0" y="2"/>
                  </a:moveTo>
                  <a:cubicBezTo>
                    <a:pt x="31" y="2"/>
                    <a:pt x="31" y="2"/>
                    <a:pt x="31" y="2"/>
                  </a:cubicBezTo>
                  <a:cubicBezTo>
                    <a:pt x="31" y="19"/>
                    <a:pt x="31" y="19"/>
                    <a:pt x="31" y="19"/>
                  </a:cubicBezTo>
                  <a:cubicBezTo>
                    <a:pt x="44" y="8"/>
                    <a:pt x="55" y="0"/>
                    <a:pt x="73" y="0"/>
                  </a:cubicBezTo>
                  <a:cubicBezTo>
                    <a:pt x="73" y="34"/>
                    <a:pt x="73" y="34"/>
                    <a:pt x="73" y="34"/>
                  </a:cubicBezTo>
                  <a:cubicBezTo>
                    <a:pt x="70" y="33"/>
                    <a:pt x="67" y="32"/>
                    <a:pt x="63" y="32"/>
                  </a:cubicBezTo>
                  <a:cubicBezTo>
                    <a:pt x="50" y="32"/>
                    <a:pt x="31" y="40"/>
                    <a:pt x="31" y="66"/>
                  </a:cubicBezTo>
                  <a:cubicBezTo>
                    <a:pt x="31" y="159"/>
                    <a:pt x="31" y="159"/>
                    <a:pt x="31" y="159"/>
                  </a:cubicBezTo>
                  <a:cubicBezTo>
                    <a:pt x="0" y="159"/>
                    <a:pt x="0" y="159"/>
                    <a:pt x="0" y="159"/>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Oval 7"/>
            <p:cNvSpPr>
              <a:spLocks noChangeArrowheads="1"/>
            </p:cNvSpPr>
            <p:nvPr userDrawn="1"/>
          </p:nvSpPr>
          <p:spPr bwMode="gray">
            <a:xfrm>
              <a:off x="-2887663" y="1597025"/>
              <a:ext cx="120650" cy="1190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Rectangle 8"/>
            <p:cNvSpPr>
              <a:spLocks noChangeArrowheads="1"/>
            </p:cNvSpPr>
            <p:nvPr userDrawn="1"/>
          </p:nvSpPr>
          <p:spPr bwMode="gray">
            <a:xfrm>
              <a:off x="-2887663" y="1831975"/>
              <a:ext cx="120650" cy="588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p:cNvSpPr>
            <p:nvPr userDrawn="1"/>
          </p:nvSpPr>
          <p:spPr bwMode="gray">
            <a:xfrm>
              <a:off x="-2722563" y="1831975"/>
              <a:ext cx="412750" cy="588963"/>
            </a:xfrm>
            <a:custGeom>
              <a:avLst/>
              <a:gdLst>
                <a:gd name="T0" fmla="*/ 163 w 260"/>
                <a:gd name="T1" fmla="*/ 371 h 371"/>
                <a:gd name="T2" fmla="*/ 97 w 260"/>
                <a:gd name="T3" fmla="*/ 371 h 371"/>
                <a:gd name="T4" fmla="*/ 0 w 260"/>
                <a:gd name="T5" fmla="*/ 0 h 371"/>
                <a:gd name="T6" fmla="*/ 81 w 260"/>
                <a:gd name="T7" fmla="*/ 0 h 371"/>
                <a:gd name="T8" fmla="*/ 130 w 260"/>
                <a:gd name="T9" fmla="*/ 236 h 371"/>
                <a:gd name="T10" fmla="*/ 130 w 260"/>
                <a:gd name="T11" fmla="*/ 236 h 371"/>
                <a:gd name="T12" fmla="*/ 180 w 260"/>
                <a:gd name="T13" fmla="*/ 0 h 371"/>
                <a:gd name="T14" fmla="*/ 260 w 260"/>
                <a:gd name="T15" fmla="*/ 0 h 371"/>
                <a:gd name="T16" fmla="*/ 163 w 260"/>
                <a:gd name="T1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71">
                  <a:moveTo>
                    <a:pt x="163" y="371"/>
                  </a:moveTo>
                  <a:lnTo>
                    <a:pt x="97" y="371"/>
                  </a:lnTo>
                  <a:lnTo>
                    <a:pt x="0" y="0"/>
                  </a:lnTo>
                  <a:lnTo>
                    <a:pt x="81" y="0"/>
                  </a:lnTo>
                  <a:lnTo>
                    <a:pt x="130" y="236"/>
                  </a:lnTo>
                  <a:lnTo>
                    <a:pt x="130" y="236"/>
                  </a:lnTo>
                  <a:lnTo>
                    <a:pt x="180" y="0"/>
                  </a:lnTo>
                  <a:lnTo>
                    <a:pt x="260" y="0"/>
                  </a:lnTo>
                  <a:lnTo>
                    <a:pt x="163"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0"/>
            <p:cNvSpPr>
              <a:spLocks noEditPoints="1"/>
            </p:cNvSpPr>
            <p:nvPr userDrawn="1"/>
          </p:nvSpPr>
          <p:spPr bwMode="gray">
            <a:xfrm>
              <a:off x="-2298701" y="1825625"/>
              <a:ext cx="349250" cy="598488"/>
            </a:xfrm>
            <a:custGeom>
              <a:avLst/>
              <a:gdLst>
                <a:gd name="T0" fmla="*/ 31 w 93"/>
                <a:gd name="T1" fmla="*/ 68 h 160"/>
                <a:gd name="T2" fmla="*/ 62 w 93"/>
                <a:gd name="T3" fmla="*/ 68 h 160"/>
                <a:gd name="T4" fmla="*/ 62 w 93"/>
                <a:gd name="T5" fmla="*/ 50 h 160"/>
                <a:gd name="T6" fmla="*/ 46 w 93"/>
                <a:gd name="T7" fmla="*/ 32 h 160"/>
                <a:gd name="T8" fmla="*/ 31 w 93"/>
                <a:gd name="T9" fmla="*/ 50 h 160"/>
                <a:gd name="T10" fmla="*/ 31 w 93"/>
                <a:gd name="T11" fmla="*/ 68 h 160"/>
                <a:gd name="T12" fmla="*/ 31 w 93"/>
                <a:gd name="T13" fmla="*/ 92 h 160"/>
                <a:gd name="T14" fmla="*/ 31 w 93"/>
                <a:gd name="T15" fmla="*/ 114 h 160"/>
                <a:gd name="T16" fmla="*/ 46 w 93"/>
                <a:gd name="T17" fmla="*/ 129 h 160"/>
                <a:gd name="T18" fmla="*/ 62 w 93"/>
                <a:gd name="T19" fmla="*/ 113 h 160"/>
                <a:gd name="T20" fmla="*/ 93 w 93"/>
                <a:gd name="T21" fmla="*/ 113 h 160"/>
                <a:gd name="T22" fmla="*/ 81 w 93"/>
                <a:gd name="T23" fmla="*/ 147 h 160"/>
                <a:gd name="T24" fmla="*/ 46 w 93"/>
                <a:gd name="T25" fmla="*/ 160 h 160"/>
                <a:gd name="T26" fmla="*/ 5 w 93"/>
                <a:gd name="T27" fmla="*/ 138 h 160"/>
                <a:gd name="T28" fmla="*/ 0 w 93"/>
                <a:gd name="T29" fmla="*/ 106 h 160"/>
                <a:gd name="T30" fmla="*/ 0 w 93"/>
                <a:gd name="T31" fmla="*/ 55 h 160"/>
                <a:gd name="T32" fmla="*/ 5 w 93"/>
                <a:gd name="T33" fmla="*/ 23 h 160"/>
                <a:gd name="T34" fmla="*/ 46 w 93"/>
                <a:gd name="T35" fmla="*/ 0 h 160"/>
                <a:gd name="T36" fmla="*/ 93 w 93"/>
                <a:gd name="T37" fmla="*/ 49 h 160"/>
                <a:gd name="T38" fmla="*/ 93 w 93"/>
                <a:gd name="T39" fmla="*/ 92 h 160"/>
                <a:gd name="T40" fmla="*/ 31 w 93"/>
                <a:gd name="T4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60">
                  <a:moveTo>
                    <a:pt x="31" y="68"/>
                  </a:moveTo>
                  <a:cubicBezTo>
                    <a:pt x="62" y="68"/>
                    <a:pt x="62" y="68"/>
                    <a:pt x="62" y="68"/>
                  </a:cubicBezTo>
                  <a:cubicBezTo>
                    <a:pt x="62" y="50"/>
                    <a:pt x="62" y="50"/>
                    <a:pt x="62" y="50"/>
                  </a:cubicBezTo>
                  <a:cubicBezTo>
                    <a:pt x="62" y="38"/>
                    <a:pt x="56" y="32"/>
                    <a:pt x="46" y="32"/>
                  </a:cubicBezTo>
                  <a:cubicBezTo>
                    <a:pt x="37" y="32"/>
                    <a:pt x="31" y="38"/>
                    <a:pt x="31" y="50"/>
                  </a:cubicBezTo>
                  <a:lnTo>
                    <a:pt x="31" y="68"/>
                  </a:lnTo>
                  <a:close/>
                  <a:moveTo>
                    <a:pt x="31" y="92"/>
                  </a:moveTo>
                  <a:cubicBezTo>
                    <a:pt x="31" y="114"/>
                    <a:pt x="31" y="114"/>
                    <a:pt x="31" y="114"/>
                  </a:cubicBezTo>
                  <a:cubicBezTo>
                    <a:pt x="31" y="123"/>
                    <a:pt x="37" y="129"/>
                    <a:pt x="46" y="129"/>
                  </a:cubicBezTo>
                  <a:cubicBezTo>
                    <a:pt x="58" y="129"/>
                    <a:pt x="61" y="120"/>
                    <a:pt x="62" y="113"/>
                  </a:cubicBezTo>
                  <a:cubicBezTo>
                    <a:pt x="93" y="113"/>
                    <a:pt x="93" y="113"/>
                    <a:pt x="93" y="113"/>
                  </a:cubicBezTo>
                  <a:cubicBezTo>
                    <a:pt x="93" y="126"/>
                    <a:pt x="89" y="138"/>
                    <a:pt x="81" y="147"/>
                  </a:cubicBezTo>
                  <a:cubicBezTo>
                    <a:pt x="72" y="155"/>
                    <a:pt x="61" y="160"/>
                    <a:pt x="46" y="160"/>
                  </a:cubicBezTo>
                  <a:cubicBezTo>
                    <a:pt x="27" y="160"/>
                    <a:pt x="13" y="151"/>
                    <a:pt x="5" y="138"/>
                  </a:cubicBezTo>
                  <a:cubicBezTo>
                    <a:pt x="1" y="130"/>
                    <a:pt x="0" y="119"/>
                    <a:pt x="0" y="106"/>
                  </a:cubicBezTo>
                  <a:cubicBezTo>
                    <a:pt x="0" y="55"/>
                    <a:pt x="0" y="55"/>
                    <a:pt x="0" y="55"/>
                  </a:cubicBezTo>
                  <a:cubicBezTo>
                    <a:pt x="0" y="42"/>
                    <a:pt x="1" y="31"/>
                    <a:pt x="5" y="23"/>
                  </a:cubicBezTo>
                  <a:cubicBezTo>
                    <a:pt x="13" y="9"/>
                    <a:pt x="27" y="0"/>
                    <a:pt x="46" y="0"/>
                  </a:cubicBezTo>
                  <a:cubicBezTo>
                    <a:pt x="75" y="0"/>
                    <a:pt x="93" y="22"/>
                    <a:pt x="93" y="49"/>
                  </a:cubicBezTo>
                  <a:cubicBezTo>
                    <a:pt x="93" y="92"/>
                    <a:pt x="93" y="92"/>
                    <a:pt x="93" y="92"/>
                  </a:cubicBezTo>
                  <a:lnTo>
                    <a:pt x="31"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1"/>
            <p:cNvSpPr>
              <a:spLocks/>
            </p:cNvSpPr>
            <p:nvPr userDrawn="1"/>
          </p:nvSpPr>
          <p:spPr bwMode="gray">
            <a:xfrm>
              <a:off x="-1900238" y="1825625"/>
              <a:ext cx="273050" cy="595313"/>
            </a:xfrm>
            <a:custGeom>
              <a:avLst/>
              <a:gdLst>
                <a:gd name="T0" fmla="*/ 0 w 73"/>
                <a:gd name="T1" fmla="*/ 2 h 159"/>
                <a:gd name="T2" fmla="*/ 32 w 73"/>
                <a:gd name="T3" fmla="*/ 2 h 159"/>
                <a:gd name="T4" fmla="*/ 32 w 73"/>
                <a:gd name="T5" fmla="*/ 19 h 159"/>
                <a:gd name="T6" fmla="*/ 73 w 73"/>
                <a:gd name="T7" fmla="*/ 0 h 159"/>
                <a:gd name="T8" fmla="*/ 73 w 73"/>
                <a:gd name="T9" fmla="*/ 34 h 159"/>
                <a:gd name="T10" fmla="*/ 64 w 73"/>
                <a:gd name="T11" fmla="*/ 32 h 159"/>
                <a:gd name="T12" fmla="*/ 32 w 73"/>
                <a:gd name="T13" fmla="*/ 66 h 159"/>
                <a:gd name="T14" fmla="*/ 32 w 73"/>
                <a:gd name="T15" fmla="*/ 159 h 159"/>
                <a:gd name="T16" fmla="*/ 0 w 73"/>
                <a:gd name="T17" fmla="*/ 159 h 159"/>
                <a:gd name="T18" fmla="*/ 0 w 73"/>
                <a:gd name="T19"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59">
                  <a:moveTo>
                    <a:pt x="0" y="2"/>
                  </a:moveTo>
                  <a:cubicBezTo>
                    <a:pt x="32" y="2"/>
                    <a:pt x="32" y="2"/>
                    <a:pt x="32" y="2"/>
                  </a:cubicBezTo>
                  <a:cubicBezTo>
                    <a:pt x="32" y="19"/>
                    <a:pt x="32" y="19"/>
                    <a:pt x="32" y="19"/>
                  </a:cubicBezTo>
                  <a:cubicBezTo>
                    <a:pt x="44" y="8"/>
                    <a:pt x="55" y="0"/>
                    <a:pt x="73" y="0"/>
                  </a:cubicBezTo>
                  <a:cubicBezTo>
                    <a:pt x="73" y="34"/>
                    <a:pt x="73" y="34"/>
                    <a:pt x="73" y="34"/>
                  </a:cubicBezTo>
                  <a:cubicBezTo>
                    <a:pt x="70" y="33"/>
                    <a:pt x="67" y="32"/>
                    <a:pt x="64" y="32"/>
                  </a:cubicBezTo>
                  <a:cubicBezTo>
                    <a:pt x="50" y="32"/>
                    <a:pt x="32" y="40"/>
                    <a:pt x="32" y="66"/>
                  </a:cubicBezTo>
                  <a:cubicBezTo>
                    <a:pt x="32" y="159"/>
                    <a:pt x="32" y="159"/>
                    <a:pt x="32" y="159"/>
                  </a:cubicBezTo>
                  <a:cubicBezTo>
                    <a:pt x="0" y="159"/>
                    <a:pt x="0" y="159"/>
                    <a:pt x="0" y="159"/>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2"/>
            <p:cNvSpPr>
              <a:spLocks noEditPoints="1"/>
            </p:cNvSpPr>
            <p:nvPr userDrawn="1"/>
          </p:nvSpPr>
          <p:spPr bwMode="gray">
            <a:xfrm>
              <a:off x="-1577976" y="1597025"/>
              <a:ext cx="352425" cy="827088"/>
            </a:xfrm>
            <a:custGeom>
              <a:avLst/>
              <a:gdLst>
                <a:gd name="T0" fmla="*/ 62 w 94"/>
                <a:gd name="T1" fmla="*/ 111 h 221"/>
                <a:gd name="T2" fmla="*/ 47 w 94"/>
                <a:gd name="T3" fmla="*/ 93 h 221"/>
                <a:gd name="T4" fmla="*/ 31 w 94"/>
                <a:gd name="T5" fmla="*/ 110 h 221"/>
                <a:gd name="T6" fmla="*/ 31 w 94"/>
                <a:gd name="T7" fmla="*/ 171 h 221"/>
                <a:gd name="T8" fmla="*/ 47 w 94"/>
                <a:gd name="T9" fmla="*/ 190 h 221"/>
                <a:gd name="T10" fmla="*/ 62 w 94"/>
                <a:gd name="T11" fmla="*/ 169 h 221"/>
                <a:gd name="T12" fmla="*/ 62 w 94"/>
                <a:gd name="T13" fmla="*/ 111 h 221"/>
                <a:gd name="T14" fmla="*/ 0 w 94"/>
                <a:gd name="T15" fmla="*/ 0 h 221"/>
                <a:gd name="T16" fmla="*/ 31 w 94"/>
                <a:gd name="T17" fmla="*/ 0 h 221"/>
                <a:gd name="T18" fmla="*/ 31 w 94"/>
                <a:gd name="T19" fmla="*/ 77 h 221"/>
                <a:gd name="T20" fmla="*/ 32 w 94"/>
                <a:gd name="T21" fmla="*/ 77 h 221"/>
                <a:gd name="T22" fmla="*/ 61 w 94"/>
                <a:gd name="T23" fmla="*/ 61 h 221"/>
                <a:gd name="T24" fmla="*/ 89 w 94"/>
                <a:gd name="T25" fmla="*/ 76 h 221"/>
                <a:gd name="T26" fmla="*/ 94 w 94"/>
                <a:gd name="T27" fmla="*/ 114 h 221"/>
                <a:gd name="T28" fmla="*/ 94 w 94"/>
                <a:gd name="T29" fmla="*/ 173 h 221"/>
                <a:gd name="T30" fmla="*/ 88 w 94"/>
                <a:gd name="T31" fmla="*/ 207 h 221"/>
                <a:gd name="T32" fmla="*/ 61 w 94"/>
                <a:gd name="T33" fmla="*/ 221 h 221"/>
                <a:gd name="T34" fmla="*/ 31 w 94"/>
                <a:gd name="T35" fmla="*/ 205 h 221"/>
                <a:gd name="T36" fmla="*/ 31 w 94"/>
                <a:gd name="T37" fmla="*/ 220 h 221"/>
                <a:gd name="T38" fmla="*/ 0 w 94"/>
                <a:gd name="T39" fmla="*/ 220 h 221"/>
                <a:gd name="T40" fmla="*/ 0 w 94"/>
                <a:gd name="T4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221">
                  <a:moveTo>
                    <a:pt x="62" y="111"/>
                  </a:moveTo>
                  <a:cubicBezTo>
                    <a:pt x="62" y="102"/>
                    <a:pt x="59" y="93"/>
                    <a:pt x="47" y="93"/>
                  </a:cubicBezTo>
                  <a:cubicBezTo>
                    <a:pt x="38" y="93"/>
                    <a:pt x="31" y="100"/>
                    <a:pt x="31" y="110"/>
                  </a:cubicBezTo>
                  <a:cubicBezTo>
                    <a:pt x="31" y="171"/>
                    <a:pt x="31" y="171"/>
                    <a:pt x="31" y="171"/>
                  </a:cubicBezTo>
                  <a:cubicBezTo>
                    <a:pt x="31" y="182"/>
                    <a:pt x="37" y="190"/>
                    <a:pt x="47" y="190"/>
                  </a:cubicBezTo>
                  <a:cubicBezTo>
                    <a:pt x="58" y="190"/>
                    <a:pt x="62" y="181"/>
                    <a:pt x="62" y="169"/>
                  </a:cubicBezTo>
                  <a:lnTo>
                    <a:pt x="62" y="111"/>
                  </a:lnTo>
                  <a:close/>
                  <a:moveTo>
                    <a:pt x="0" y="0"/>
                  </a:moveTo>
                  <a:cubicBezTo>
                    <a:pt x="31" y="0"/>
                    <a:pt x="31" y="0"/>
                    <a:pt x="31" y="0"/>
                  </a:cubicBezTo>
                  <a:cubicBezTo>
                    <a:pt x="31" y="77"/>
                    <a:pt x="31" y="77"/>
                    <a:pt x="31" y="77"/>
                  </a:cubicBezTo>
                  <a:cubicBezTo>
                    <a:pt x="32" y="77"/>
                    <a:pt x="32" y="77"/>
                    <a:pt x="32" y="77"/>
                  </a:cubicBezTo>
                  <a:cubicBezTo>
                    <a:pt x="39" y="67"/>
                    <a:pt x="48" y="61"/>
                    <a:pt x="61" y="61"/>
                  </a:cubicBezTo>
                  <a:cubicBezTo>
                    <a:pt x="76" y="61"/>
                    <a:pt x="84" y="67"/>
                    <a:pt x="89" y="76"/>
                  </a:cubicBezTo>
                  <a:cubicBezTo>
                    <a:pt x="93" y="82"/>
                    <a:pt x="94" y="91"/>
                    <a:pt x="94" y="114"/>
                  </a:cubicBezTo>
                  <a:cubicBezTo>
                    <a:pt x="94" y="173"/>
                    <a:pt x="94" y="173"/>
                    <a:pt x="94" y="173"/>
                  </a:cubicBezTo>
                  <a:cubicBezTo>
                    <a:pt x="94" y="190"/>
                    <a:pt x="92" y="200"/>
                    <a:pt x="88" y="207"/>
                  </a:cubicBezTo>
                  <a:cubicBezTo>
                    <a:pt x="83" y="217"/>
                    <a:pt x="74" y="221"/>
                    <a:pt x="61" y="221"/>
                  </a:cubicBezTo>
                  <a:cubicBezTo>
                    <a:pt x="45" y="221"/>
                    <a:pt x="39" y="214"/>
                    <a:pt x="31" y="205"/>
                  </a:cubicBezTo>
                  <a:cubicBezTo>
                    <a:pt x="31" y="220"/>
                    <a:pt x="31" y="220"/>
                    <a:pt x="31" y="220"/>
                  </a:cubicBezTo>
                  <a:cubicBezTo>
                    <a:pt x="0" y="220"/>
                    <a:pt x="0" y="220"/>
                    <a:pt x="0" y="22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3"/>
            <p:cNvSpPr>
              <a:spLocks noEditPoints="1"/>
            </p:cNvSpPr>
            <p:nvPr userDrawn="1"/>
          </p:nvSpPr>
          <p:spPr bwMode="gray">
            <a:xfrm>
              <a:off x="-1181101" y="1825625"/>
              <a:ext cx="352425" cy="598488"/>
            </a:xfrm>
            <a:custGeom>
              <a:avLst/>
              <a:gdLst>
                <a:gd name="T0" fmla="*/ 32 w 94"/>
                <a:gd name="T1" fmla="*/ 68 h 160"/>
                <a:gd name="T2" fmla="*/ 63 w 94"/>
                <a:gd name="T3" fmla="*/ 68 h 160"/>
                <a:gd name="T4" fmla="*/ 63 w 94"/>
                <a:gd name="T5" fmla="*/ 50 h 160"/>
                <a:gd name="T6" fmla="*/ 47 w 94"/>
                <a:gd name="T7" fmla="*/ 32 h 160"/>
                <a:gd name="T8" fmla="*/ 32 w 94"/>
                <a:gd name="T9" fmla="*/ 50 h 160"/>
                <a:gd name="T10" fmla="*/ 32 w 94"/>
                <a:gd name="T11" fmla="*/ 68 h 160"/>
                <a:gd name="T12" fmla="*/ 32 w 94"/>
                <a:gd name="T13" fmla="*/ 92 h 160"/>
                <a:gd name="T14" fmla="*/ 32 w 94"/>
                <a:gd name="T15" fmla="*/ 114 h 160"/>
                <a:gd name="T16" fmla="*/ 47 w 94"/>
                <a:gd name="T17" fmla="*/ 129 h 160"/>
                <a:gd name="T18" fmla="*/ 63 w 94"/>
                <a:gd name="T19" fmla="*/ 113 h 160"/>
                <a:gd name="T20" fmla="*/ 94 w 94"/>
                <a:gd name="T21" fmla="*/ 113 h 160"/>
                <a:gd name="T22" fmla="*/ 81 w 94"/>
                <a:gd name="T23" fmla="*/ 147 h 160"/>
                <a:gd name="T24" fmla="*/ 47 w 94"/>
                <a:gd name="T25" fmla="*/ 160 h 160"/>
                <a:gd name="T26" fmla="*/ 6 w 94"/>
                <a:gd name="T27" fmla="*/ 138 h 160"/>
                <a:gd name="T28" fmla="*/ 0 w 94"/>
                <a:gd name="T29" fmla="*/ 106 h 160"/>
                <a:gd name="T30" fmla="*/ 0 w 94"/>
                <a:gd name="T31" fmla="*/ 55 h 160"/>
                <a:gd name="T32" fmla="*/ 6 w 94"/>
                <a:gd name="T33" fmla="*/ 23 h 160"/>
                <a:gd name="T34" fmla="*/ 47 w 94"/>
                <a:gd name="T35" fmla="*/ 0 h 160"/>
                <a:gd name="T36" fmla="*/ 94 w 94"/>
                <a:gd name="T37" fmla="*/ 49 h 160"/>
                <a:gd name="T38" fmla="*/ 94 w 94"/>
                <a:gd name="T39" fmla="*/ 92 h 160"/>
                <a:gd name="T40" fmla="*/ 32 w 94"/>
                <a:gd name="T4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60">
                  <a:moveTo>
                    <a:pt x="32" y="68"/>
                  </a:moveTo>
                  <a:cubicBezTo>
                    <a:pt x="63" y="68"/>
                    <a:pt x="63" y="68"/>
                    <a:pt x="63" y="68"/>
                  </a:cubicBezTo>
                  <a:cubicBezTo>
                    <a:pt x="63" y="50"/>
                    <a:pt x="63" y="50"/>
                    <a:pt x="63" y="50"/>
                  </a:cubicBezTo>
                  <a:cubicBezTo>
                    <a:pt x="63" y="38"/>
                    <a:pt x="57" y="32"/>
                    <a:pt x="47" y="32"/>
                  </a:cubicBezTo>
                  <a:cubicBezTo>
                    <a:pt x="38" y="32"/>
                    <a:pt x="32" y="38"/>
                    <a:pt x="32" y="50"/>
                  </a:cubicBezTo>
                  <a:lnTo>
                    <a:pt x="32" y="68"/>
                  </a:lnTo>
                  <a:close/>
                  <a:moveTo>
                    <a:pt x="32" y="92"/>
                  </a:moveTo>
                  <a:cubicBezTo>
                    <a:pt x="32" y="114"/>
                    <a:pt x="32" y="114"/>
                    <a:pt x="32" y="114"/>
                  </a:cubicBezTo>
                  <a:cubicBezTo>
                    <a:pt x="32" y="123"/>
                    <a:pt x="38" y="129"/>
                    <a:pt x="47" y="129"/>
                  </a:cubicBezTo>
                  <a:cubicBezTo>
                    <a:pt x="59" y="129"/>
                    <a:pt x="62" y="120"/>
                    <a:pt x="63" y="113"/>
                  </a:cubicBezTo>
                  <a:cubicBezTo>
                    <a:pt x="94" y="113"/>
                    <a:pt x="94" y="113"/>
                    <a:pt x="94" y="113"/>
                  </a:cubicBezTo>
                  <a:cubicBezTo>
                    <a:pt x="94" y="126"/>
                    <a:pt x="89" y="138"/>
                    <a:pt x="81" y="147"/>
                  </a:cubicBezTo>
                  <a:cubicBezTo>
                    <a:pt x="73" y="155"/>
                    <a:pt x="62" y="160"/>
                    <a:pt x="47" y="160"/>
                  </a:cubicBezTo>
                  <a:cubicBezTo>
                    <a:pt x="28" y="160"/>
                    <a:pt x="14" y="151"/>
                    <a:pt x="6" y="138"/>
                  </a:cubicBezTo>
                  <a:cubicBezTo>
                    <a:pt x="2" y="130"/>
                    <a:pt x="0" y="119"/>
                    <a:pt x="0" y="106"/>
                  </a:cubicBezTo>
                  <a:cubicBezTo>
                    <a:pt x="0" y="55"/>
                    <a:pt x="0" y="55"/>
                    <a:pt x="0" y="55"/>
                  </a:cubicBezTo>
                  <a:cubicBezTo>
                    <a:pt x="0" y="42"/>
                    <a:pt x="2" y="31"/>
                    <a:pt x="6" y="23"/>
                  </a:cubicBezTo>
                  <a:cubicBezTo>
                    <a:pt x="14" y="9"/>
                    <a:pt x="28" y="0"/>
                    <a:pt x="47" y="0"/>
                  </a:cubicBezTo>
                  <a:cubicBezTo>
                    <a:pt x="76" y="0"/>
                    <a:pt x="94" y="22"/>
                    <a:pt x="94" y="49"/>
                  </a:cubicBezTo>
                  <a:cubicBezTo>
                    <a:pt x="94" y="92"/>
                    <a:pt x="94" y="92"/>
                    <a:pt x="94" y="92"/>
                  </a:cubicBezTo>
                  <a:lnTo>
                    <a:pt x="3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14"/>
            <p:cNvSpPr>
              <a:spLocks noEditPoints="1"/>
            </p:cNvSpPr>
            <p:nvPr userDrawn="1"/>
          </p:nvSpPr>
          <p:spPr bwMode="gray">
            <a:xfrm>
              <a:off x="-779463" y="1597025"/>
              <a:ext cx="352425" cy="827088"/>
            </a:xfrm>
            <a:custGeom>
              <a:avLst/>
              <a:gdLst>
                <a:gd name="T0" fmla="*/ 31 w 94"/>
                <a:gd name="T1" fmla="*/ 169 h 221"/>
                <a:gd name="T2" fmla="*/ 47 w 94"/>
                <a:gd name="T3" fmla="*/ 190 h 221"/>
                <a:gd name="T4" fmla="*/ 62 w 94"/>
                <a:gd name="T5" fmla="*/ 171 h 221"/>
                <a:gd name="T6" fmla="*/ 62 w 94"/>
                <a:gd name="T7" fmla="*/ 110 h 221"/>
                <a:gd name="T8" fmla="*/ 47 w 94"/>
                <a:gd name="T9" fmla="*/ 93 h 221"/>
                <a:gd name="T10" fmla="*/ 31 w 94"/>
                <a:gd name="T11" fmla="*/ 111 h 221"/>
                <a:gd name="T12" fmla="*/ 31 w 94"/>
                <a:gd name="T13" fmla="*/ 169 h 221"/>
                <a:gd name="T14" fmla="*/ 62 w 94"/>
                <a:gd name="T15" fmla="*/ 205 h 221"/>
                <a:gd name="T16" fmla="*/ 33 w 94"/>
                <a:gd name="T17" fmla="*/ 221 h 221"/>
                <a:gd name="T18" fmla="*/ 5 w 94"/>
                <a:gd name="T19" fmla="*/ 207 h 221"/>
                <a:gd name="T20" fmla="*/ 0 w 94"/>
                <a:gd name="T21" fmla="*/ 173 h 221"/>
                <a:gd name="T22" fmla="*/ 0 w 94"/>
                <a:gd name="T23" fmla="*/ 114 h 221"/>
                <a:gd name="T24" fmla="*/ 5 w 94"/>
                <a:gd name="T25" fmla="*/ 76 h 221"/>
                <a:gd name="T26" fmla="*/ 33 w 94"/>
                <a:gd name="T27" fmla="*/ 61 h 221"/>
                <a:gd name="T28" fmla="*/ 62 w 94"/>
                <a:gd name="T29" fmla="*/ 77 h 221"/>
                <a:gd name="T30" fmla="*/ 62 w 94"/>
                <a:gd name="T31" fmla="*/ 77 h 221"/>
                <a:gd name="T32" fmla="*/ 62 w 94"/>
                <a:gd name="T33" fmla="*/ 0 h 221"/>
                <a:gd name="T34" fmla="*/ 94 w 94"/>
                <a:gd name="T35" fmla="*/ 0 h 221"/>
                <a:gd name="T36" fmla="*/ 94 w 94"/>
                <a:gd name="T37" fmla="*/ 220 h 221"/>
                <a:gd name="T38" fmla="*/ 62 w 94"/>
                <a:gd name="T39" fmla="*/ 220 h 221"/>
                <a:gd name="T40" fmla="*/ 62 w 94"/>
                <a:gd name="T41" fmla="*/ 20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221">
                  <a:moveTo>
                    <a:pt x="31" y="169"/>
                  </a:moveTo>
                  <a:cubicBezTo>
                    <a:pt x="31" y="181"/>
                    <a:pt x="36" y="190"/>
                    <a:pt x="47" y="190"/>
                  </a:cubicBezTo>
                  <a:cubicBezTo>
                    <a:pt x="56" y="190"/>
                    <a:pt x="62" y="182"/>
                    <a:pt x="62" y="171"/>
                  </a:cubicBezTo>
                  <a:cubicBezTo>
                    <a:pt x="62" y="110"/>
                    <a:pt x="62" y="110"/>
                    <a:pt x="62" y="110"/>
                  </a:cubicBezTo>
                  <a:cubicBezTo>
                    <a:pt x="62" y="100"/>
                    <a:pt x="56" y="93"/>
                    <a:pt x="47" y="93"/>
                  </a:cubicBezTo>
                  <a:cubicBezTo>
                    <a:pt x="35" y="93"/>
                    <a:pt x="31" y="102"/>
                    <a:pt x="31" y="111"/>
                  </a:cubicBezTo>
                  <a:lnTo>
                    <a:pt x="31" y="169"/>
                  </a:lnTo>
                  <a:close/>
                  <a:moveTo>
                    <a:pt x="62" y="205"/>
                  </a:moveTo>
                  <a:cubicBezTo>
                    <a:pt x="54" y="214"/>
                    <a:pt x="48" y="221"/>
                    <a:pt x="33" y="221"/>
                  </a:cubicBezTo>
                  <a:cubicBezTo>
                    <a:pt x="20" y="221"/>
                    <a:pt x="11" y="217"/>
                    <a:pt x="5" y="207"/>
                  </a:cubicBezTo>
                  <a:cubicBezTo>
                    <a:pt x="1" y="200"/>
                    <a:pt x="0" y="190"/>
                    <a:pt x="0" y="173"/>
                  </a:cubicBezTo>
                  <a:cubicBezTo>
                    <a:pt x="0" y="114"/>
                    <a:pt x="0" y="114"/>
                    <a:pt x="0" y="114"/>
                  </a:cubicBezTo>
                  <a:cubicBezTo>
                    <a:pt x="0" y="91"/>
                    <a:pt x="1" y="82"/>
                    <a:pt x="5" y="76"/>
                  </a:cubicBezTo>
                  <a:cubicBezTo>
                    <a:pt x="10" y="67"/>
                    <a:pt x="18" y="61"/>
                    <a:pt x="33" y="61"/>
                  </a:cubicBezTo>
                  <a:cubicBezTo>
                    <a:pt x="45" y="61"/>
                    <a:pt x="55" y="67"/>
                    <a:pt x="62" y="77"/>
                  </a:cubicBezTo>
                  <a:cubicBezTo>
                    <a:pt x="62" y="77"/>
                    <a:pt x="62" y="77"/>
                    <a:pt x="62" y="77"/>
                  </a:cubicBezTo>
                  <a:cubicBezTo>
                    <a:pt x="62" y="0"/>
                    <a:pt x="62" y="0"/>
                    <a:pt x="62" y="0"/>
                  </a:cubicBezTo>
                  <a:cubicBezTo>
                    <a:pt x="94" y="0"/>
                    <a:pt x="94" y="0"/>
                    <a:pt x="94" y="0"/>
                  </a:cubicBezTo>
                  <a:cubicBezTo>
                    <a:pt x="94" y="220"/>
                    <a:pt x="94" y="220"/>
                    <a:pt x="94" y="220"/>
                  </a:cubicBezTo>
                  <a:cubicBezTo>
                    <a:pt x="62" y="220"/>
                    <a:pt x="62" y="220"/>
                    <a:pt x="62" y="220"/>
                  </a:cubicBezTo>
                  <a:lnTo>
                    <a:pt x="6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5"/>
            <p:cNvSpPr>
              <a:spLocks noEditPoints="1"/>
            </p:cNvSpPr>
            <p:nvPr userDrawn="1"/>
          </p:nvSpPr>
          <p:spPr bwMode="gray">
            <a:xfrm>
              <a:off x="-404813" y="1597025"/>
              <a:ext cx="104775" cy="104775"/>
            </a:xfrm>
            <a:custGeom>
              <a:avLst/>
              <a:gdLst>
                <a:gd name="T0" fmla="*/ 0 w 28"/>
                <a:gd name="T1" fmla="*/ 14 h 28"/>
                <a:gd name="T2" fmla="*/ 14 w 28"/>
                <a:gd name="T3" fmla="*/ 28 h 28"/>
                <a:gd name="T4" fmla="*/ 28 w 28"/>
                <a:gd name="T5" fmla="*/ 14 h 28"/>
                <a:gd name="T6" fmla="*/ 14 w 28"/>
                <a:gd name="T7" fmla="*/ 0 h 28"/>
                <a:gd name="T8" fmla="*/ 0 w 28"/>
                <a:gd name="T9" fmla="*/ 14 h 28"/>
                <a:gd name="T10" fmla="*/ 25 w 28"/>
                <a:gd name="T11" fmla="*/ 14 h 28"/>
                <a:gd name="T12" fmla="*/ 14 w 28"/>
                <a:gd name="T13" fmla="*/ 26 h 28"/>
                <a:gd name="T14" fmla="*/ 2 w 28"/>
                <a:gd name="T15" fmla="*/ 14 h 28"/>
                <a:gd name="T16" fmla="*/ 14 w 28"/>
                <a:gd name="T17" fmla="*/ 2 h 28"/>
                <a:gd name="T18" fmla="*/ 25 w 28"/>
                <a:gd name="T19" fmla="*/ 14 h 28"/>
                <a:gd name="T20" fmla="*/ 8 w 28"/>
                <a:gd name="T21" fmla="*/ 22 h 28"/>
                <a:gd name="T22" fmla="*/ 11 w 28"/>
                <a:gd name="T23" fmla="*/ 22 h 28"/>
                <a:gd name="T24" fmla="*/ 11 w 28"/>
                <a:gd name="T25" fmla="*/ 15 h 28"/>
                <a:gd name="T26" fmla="*/ 13 w 28"/>
                <a:gd name="T27" fmla="*/ 15 h 28"/>
                <a:gd name="T28" fmla="*/ 18 w 28"/>
                <a:gd name="T29" fmla="*/ 22 h 28"/>
                <a:gd name="T30" fmla="*/ 21 w 28"/>
                <a:gd name="T31" fmla="*/ 22 h 28"/>
                <a:gd name="T32" fmla="*/ 16 w 28"/>
                <a:gd name="T33" fmla="*/ 15 h 28"/>
                <a:gd name="T34" fmla="*/ 20 w 28"/>
                <a:gd name="T35" fmla="*/ 10 h 28"/>
                <a:gd name="T36" fmla="*/ 15 w 28"/>
                <a:gd name="T37" fmla="*/ 6 h 28"/>
                <a:gd name="T38" fmla="*/ 8 w 28"/>
                <a:gd name="T39" fmla="*/ 6 h 28"/>
                <a:gd name="T40" fmla="*/ 8 w 28"/>
                <a:gd name="T41" fmla="*/ 22 h 28"/>
                <a:gd name="T42" fmla="*/ 11 w 28"/>
                <a:gd name="T43" fmla="*/ 8 h 28"/>
                <a:gd name="T44" fmla="*/ 15 w 28"/>
                <a:gd name="T45" fmla="*/ 8 h 28"/>
                <a:gd name="T46" fmla="*/ 18 w 28"/>
                <a:gd name="T47" fmla="*/ 10 h 28"/>
                <a:gd name="T48" fmla="*/ 14 w 28"/>
                <a:gd name="T49" fmla="*/ 13 h 28"/>
                <a:gd name="T50" fmla="*/ 11 w 28"/>
                <a:gd name="T51" fmla="*/ 13 h 28"/>
                <a:gd name="T52" fmla="*/ 11 w 28"/>
                <a:gd name="T5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8">
                  <a:moveTo>
                    <a:pt x="0" y="14"/>
                  </a:moveTo>
                  <a:cubicBezTo>
                    <a:pt x="0" y="22"/>
                    <a:pt x="6" y="28"/>
                    <a:pt x="14" y="28"/>
                  </a:cubicBezTo>
                  <a:cubicBezTo>
                    <a:pt x="22" y="28"/>
                    <a:pt x="28" y="22"/>
                    <a:pt x="28" y="14"/>
                  </a:cubicBezTo>
                  <a:cubicBezTo>
                    <a:pt x="28" y="6"/>
                    <a:pt x="22" y="0"/>
                    <a:pt x="14" y="0"/>
                  </a:cubicBezTo>
                  <a:cubicBezTo>
                    <a:pt x="6" y="0"/>
                    <a:pt x="0" y="6"/>
                    <a:pt x="0" y="14"/>
                  </a:cubicBezTo>
                  <a:moveTo>
                    <a:pt x="25" y="14"/>
                  </a:moveTo>
                  <a:cubicBezTo>
                    <a:pt x="25" y="20"/>
                    <a:pt x="20" y="26"/>
                    <a:pt x="14" y="26"/>
                  </a:cubicBezTo>
                  <a:cubicBezTo>
                    <a:pt x="7" y="26"/>
                    <a:pt x="2" y="20"/>
                    <a:pt x="2" y="14"/>
                  </a:cubicBezTo>
                  <a:cubicBezTo>
                    <a:pt x="2" y="8"/>
                    <a:pt x="7" y="2"/>
                    <a:pt x="14" y="2"/>
                  </a:cubicBezTo>
                  <a:cubicBezTo>
                    <a:pt x="20" y="2"/>
                    <a:pt x="25" y="8"/>
                    <a:pt x="25" y="14"/>
                  </a:cubicBezTo>
                  <a:moveTo>
                    <a:pt x="8" y="22"/>
                  </a:moveTo>
                  <a:cubicBezTo>
                    <a:pt x="11" y="22"/>
                    <a:pt x="11" y="22"/>
                    <a:pt x="11" y="22"/>
                  </a:cubicBezTo>
                  <a:cubicBezTo>
                    <a:pt x="11" y="15"/>
                    <a:pt x="11" y="15"/>
                    <a:pt x="11" y="15"/>
                  </a:cubicBezTo>
                  <a:cubicBezTo>
                    <a:pt x="13" y="15"/>
                    <a:pt x="13" y="15"/>
                    <a:pt x="13" y="15"/>
                  </a:cubicBezTo>
                  <a:cubicBezTo>
                    <a:pt x="18" y="22"/>
                    <a:pt x="18" y="22"/>
                    <a:pt x="18" y="22"/>
                  </a:cubicBezTo>
                  <a:cubicBezTo>
                    <a:pt x="21" y="22"/>
                    <a:pt x="21" y="22"/>
                    <a:pt x="21" y="22"/>
                  </a:cubicBezTo>
                  <a:cubicBezTo>
                    <a:pt x="16" y="15"/>
                    <a:pt x="16" y="15"/>
                    <a:pt x="16" y="15"/>
                  </a:cubicBezTo>
                  <a:cubicBezTo>
                    <a:pt x="18" y="15"/>
                    <a:pt x="20" y="14"/>
                    <a:pt x="20" y="10"/>
                  </a:cubicBezTo>
                  <a:cubicBezTo>
                    <a:pt x="20" y="7"/>
                    <a:pt x="19" y="6"/>
                    <a:pt x="15" y="6"/>
                  </a:cubicBezTo>
                  <a:cubicBezTo>
                    <a:pt x="8" y="6"/>
                    <a:pt x="8" y="6"/>
                    <a:pt x="8" y="6"/>
                  </a:cubicBezTo>
                  <a:lnTo>
                    <a:pt x="8" y="22"/>
                  </a:lnTo>
                  <a:close/>
                  <a:moveTo>
                    <a:pt x="11" y="8"/>
                  </a:moveTo>
                  <a:cubicBezTo>
                    <a:pt x="15" y="8"/>
                    <a:pt x="15" y="8"/>
                    <a:pt x="15" y="8"/>
                  </a:cubicBezTo>
                  <a:cubicBezTo>
                    <a:pt x="17" y="8"/>
                    <a:pt x="18" y="9"/>
                    <a:pt x="18" y="10"/>
                  </a:cubicBezTo>
                  <a:cubicBezTo>
                    <a:pt x="18" y="12"/>
                    <a:pt x="17" y="13"/>
                    <a:pt x="14" y="13"/>
                  </a:cubicBezTo>
                  <a:cubicBezTo>
                    <a:pt x="11" y="13"/>
                    <a:pt x="11" y="13"/>
                    <a:pt x="11" y="13"/>
                  </a:cubicBez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4" name="TextBox 43"/>
          <p:cNvSpPr txBox="1"/>
          <p:nvPr/>
        </p:nvSpPr>
        <p:spPr bwMode="gray">
          <a:xfrm>
            <a:off x="579316" y="6430510"/>
            <a:ext cx="5181600" cy="215444"/>
          </a:xfrm>
          <a:prstGeom prst="rect">
            <a:avLst/>
          </a:prstGeom>
          <a:noFill/>
        </p:spPr>
        <p:txBody>
          <a:bodyPr wrap="square" rtlCol="0">
            <a:spAutoFit/>
          </a:bodyPr>
          <a:lstStyle/>
          <a:p>
            <a:r>
              <a:rPr lang="en-US" sz="800" kern="1200" dirty="0" smtClean="0">
                <a:solidFill>
                  <a:schemeClr val="bg1">
                    <a:lumMod val="65000"/>
                  </a:schemeClr>
                </a:solidFill>
                <a:latin typeface="+mn-lt"/>
                <a:ea typeface="+mn-ea"/>
                <a:cs typeface="+mn-cs"/>
              </a:rPr>
              <a:t>© 2015 Riverbed Technology. All rights reserved. </a:t>
            </a:r>
            <a:endParaRPr lang="en-US" sz="800" kern="1200" dirty="0">
              <a:solidFill>
                <a:schemeClr val="bg1">
                  <a:lumMod val="65000"/>
                </a:schemeClr>
              </a:solidFill>
              <a:latin typeface="+mn-lt"/>
              <a:ea typeface="+mn-ea"/>
              <a:cs typeface="+mn-cs"/>
            </a:endParaRPr>
          </a:p>
        </p:txBody>
      </p:sp>
      <p:sp>
        <p:nvSpPr>
          <p:cNvPr id="46" name="TextBox 45"/>
          <p:cNvSpPr txBox="1"/>
          <p:nvPr/>
        </p:nvSpPr>
        <p:spPr bwMode="gray">
          <a:xfrm>
            <a:off x="11473906" y="6411514"/>
            <a:ext cx="533400" cy="246221"/>
          </a:xfrm>
          <a:prstGeom prst="rect">
            <a:avLst/>
          </a:prstGeom>
        </p:spPr>
        <p:txBody>
          <a:bodyPr vert="horz" lIns="91440" tIns="45720" rIns="91440" bIns="45720" rtlCol="0" anchor="ctr"/>
          <a:lstStyle>
            <a:defPPr>
              <a:defRPr lang="en-US"/>
            </a:defPPr>
            <a:lvl1pPr algn="r">
              <a:defRPr sz="1000">
                <a:solidFill>
                  <a:schemeClr val="bg1">
                    <a:lumMod val="65000"/>
                  </a:schemeClr>
                </a:solidFill>
              </a:defRPr>
            </a:lvl1pPr>
          </a:lstStyle>
          <a:p>
            <a:pPr lvl="0" algn="ctr"/>
            <a:fld id="{6CEAD3D8-D23F-4538-8D00-88F87B5128D3}" type="slidenum">
              <a:rPr lang="en-US" sz="800" smtClean="0"/>
              <a:pPr lvl="0" algn="ctr"/>
              <a:t>‹#›</a:t>
            </a:fld>
            <a:endParaRPr lang="en-US" sz="800" dirty="0"/>
          </a:p>
        </p:txBody>
      </p:sp>
      <p:cxnSp>
        <p:nvCxnSpPr>
          <p:cNvPr id="40" name="Straight Connector 39"/>
          <p:cNvCxnSpPr/>
          <p:nvPr/>
        </p:nvCxnSpPr>
        <p:spPr bwMode="gray">
          <a:xfrm>
            <a:off x="665025" y="6316660"/>
            <a:ext cx="10889581"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p:cNvGrpSpPr>
            <a:grpSpLocks noChangeAspect="1"/>
          </p:cNvGrpSpPr>
          <p:nvPr/>
        </p:nvGrpSpPr>
        <p:grpSpPr bwMode="auto">
          <a:xfrm>
            <a:off x="2" y="1123"/>
            <a:ext cx="12188826" cy="113168"/>
            <a:chOff x="-889" y="2103"/>
            <a:chExt cx="9456" cy="115"/>
          </a:xfrm>
        </p:grpSpPr>
        <p:sp>
          <p:nvSpPr>
            <p:cNvPr id="29" name="Rectangle 28"/>
            <p:cNvSpPr>
              <a:spLocks noChangeArrowheads="1"/>
            </p:cNvSpPr>
            <p:nvPr userDrawn="1"/>
          </p:nvSpPr>
          <p:spPr bwMode="auto">
            <a:xfrm>
              <a:off x="-889" y="2103"/>
              <a:ext cx="5674" cy="115"/>
            </a:xfrm>
            <a:prstGeom prst="rect">
              <a:avLst/>
            </a:prstGeom>
            <a:solidFill>
              <a:schemeClr val="accent2"/>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33" name="Rectangle 32"/>
            <p:cNvSpPr>
              <a:spLocks noChangeArrowheads="1"/>
            </p:cNvSpPr>
            <p:nvPr userDrawn="1"/>
          </p:nvSpPr>
          <p:spPr bwMode="auto">
            <a:xfrm>
              <a:off x="4785" y="2103"/>
              <a:ext cx="1891" cy="115"/>
            </a:xfrm>
            <a:prstGeom prst="rect">
              <a:avLst/>
            </a:prstGeom>
            <a:solidFill>
              <a:schemeClr val="accent5"/>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sp>
          <p:nvSpPr>
            <p:cNvPr id="34" name="Rectangle 33"/>
            <p:cNvSpPr>
              <a:spLocks noChangeArrowheads="1"/>
            </p:cNvSpPr>
            <p:nvPr userDrawn="1"/>
          </p:nvSpPr>
          <p:spPr bwMode="auto">
            <a:xfrm>
              <a:off x="6676" y="2103"/>
              <a:ext cx="1891" cy="115"/>
            </a:xfrm>
            <a:prstGeom prst="rect">
              <a:avLst/>
            </a:prstGeom>
            <a:solidFill>
              <a:schemeClr val="accent1"/>
            </a:solidFill>
            <a:ln w="25400" cap="flat" cmpd="sng" algn="ctr">
              <a:noFill/>
              <a:prstDash val="solid"/>
            </a:ln>
            <a:effectLst/>
          </p:spPr>
          <p:txBody>
            <a:bodyPr lIns="0" tIns="0" rIns="0" bIns="0" rtlCol="0" anchor="ctr"/>
            <a:lstStyle/>
            <a:p>
              <a:pPr marR="0" lvl="0" indent="0" algn="ctr" fontAlgn="auto">
                <a:lnSpc>
                  <a:spcPct val="95000"/>
                </a:lnSpc>
                <a:spcBef>
                  <a:spcPts val="0"/>
                </a:spcBef>
                <a:spcAft>
                  <a:spcPts val="0"/>
                </a:spcAft>
                <a:buClrTx/>
                <a:buSzTx/>
                <a:buFontTx/>
                <a:buNone/>
                <a:tabLst/>
              </a:pPr>
              <a:endParaRPr kumimoji="0" lang="en-US" sz="2000" b="0" i="0" u="none" strike="noStrike" kern="0" cap="none" spc="0" normalizeH="0" baseline="0">
                <a:ln>
                  <a:noFill/>
                </a:ln>
                <a:solidFill>
                  <a:prstClr val="white"/>
                </a:solidFill>
                <a:effectLst/>
                <a:uLnTx/>
                <a:uFillTx/>
                <a:latin typeface="Arial"/>
              </a:endParaRPr>
            </a:p>
          </p:txBody>
        </p:sp>
      </p:grpSp>
    </p:spTree>
    <p:extLst>
      <p:ext uri="{BB962C8B-B14F-4D97-AF65-F5344CB8AC3E}">
        <p14:creationId xmlns:p14="http://schemas.microsoft.com/office/powerpoint/2010/main" val="734965281"/>
      </p:ext>
    </p:extLst>
  </p:cSld>
  <p:clrMap bg1="lt1" tx1="dk1" bg2="lt2" tx2="dk2" accent1="accent1" accent2="accent2" accent3="accent3" accent4="accent4" accent5="accent5" accent6="accent6" hlink="hlink" folHlink="folHlink"/>
  <p:sldLayoutIdLst>
    <p:sldLayoutId id="2147483674" r:id="rId1"/>
    <p:sldLayoutId id="2147483650" r:id="rId2"/>
    <p:sldLayoutId id="2147483669" r:id="rId3"/>
    <p:sldLayoutId id="2147483685" r:id="rId4"/>
    <p:sldLayoutId id="2147483655" r:id="rId5"/>
    <p:sldLayoutId id="2147483661" r:id="rId6"/>
    <p:sldLayoutId id="2147483664" r:id="rId7"/>
    <p:sldLayoutId id="2147483657" r:id="rId8"/>
    <p:sldLayoutId id="2147483660" r:id="rId9"/>
    <p:sldLayoutId id="2147483667" r:id="rId10"/>
    <p:sldLayoutId id="2147483677" r:id="rId11"/>
    <p:sldLayoutId id="2147483663" r:id="rId12"/>
    <p:sldLayoutId id="2147483684" r:id="rId13"/>
    <p:sldLayoutId id="2147483658" r:id="rId14"/>
    <p:sldLayoutId id="2147483680" r:id="rId15"/>
    <p:sldLayoutId id="2147483683" r:id="rId16"/>
    <p:sldLayoutId id="2147483662" r:id="rId17"/>
    <p:sldLayoutId id="2147483659" r:id="rId18"/>
    <p:sldLayoutId id="2147483689" r:id="rId19"/>
    <p:sldLayoutId id="2147483690" r:id="rId20"/>
    <p:sldLayoutId id="2147483695" r:id="rId21"/>
    <p:sldLayoutId id="2147483694" r:id="rId22"/>
    <p:sldLayoutId id="2147483692"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77" rtl="0" eaLnBrk="1" latinLnBrk="0" hangingPunct="1">
        <a:lnSpc>
          <a:spcPct val="90000"/>
        </a:lnSpc>
        <a:spcBef>
          <a:spcPct val="0"/>
        </a:spcBef>
        <a:buNone/>
        <a:defRPr sz="3600" kern="1200">
          <a:solidFill>
            <a:schemeClr val="accent6"/>
          </a:solidFill>
          <a:latin typeface="+mj-lt"/>
          <a:ea typeface="+mj-ea"/>
          <a:cs typeface="+mj-cs"/>
        </a:defRPr>
      </a:lvl1pPr>
    </p:titleStyle>
    <p:bodyStyle>
      <a:lvl1pPr marL="227033" indent="-227033" algn="l" defTabSz="914477" rtl="0" eaLnBrk="1" latinLnBrk="0" hangingPunct="1">
        <a:lnSpc>
          <a:spcPct val="90000"/>
        </a:lnSpc>
        <a:spcBef>
          <a:spcPts val="0"/>
        </a:spcBef>
        <a:spcAft>
          <a:spcPts val="600"/>
        </a:spcAft>
        <a:buClr>
          <a:srgbClr val="FF661C"/>
        </a:buClr>
        <a:buFont typeface="Wingdings" panose="05000000000000000000" pitchFamily="2" charset="2"/>
        <a:buChar char="§"/>
        <a:defRPr sz="2801" kern="1200">
          <a:solidFill>
            <a:schemeClr val="accent6"/>
          </a:solidFill>
          <a:latin typeface="+mn-lt"/>
          <a:ea typeface="+mn-ea"/>
          <a:cs typeface="+mn-cs"/>
        </a:defRPr>
      </a:lvl1pPr>
      <a:lvl2pPr marL="460414" indent="-234969" algn="l" defTabSz="914477" rtl="0" eaLnBrk="1" latinLnBrk="0" hangingPunct="1">
        <a:lnSpc>
          <a:spcPct val="90000"/>
        </a:lnSpc>
        <a:spcBef>
          <a:spcPts val="0"/>
        </a:spcBef>
        <a:spcAft>
          <a:spcPts val="600"/>
        </a:spcAft>
        <a:buClr>
          <a:srgbClr val="FF661C"/>
        </a:buClr>
        <a:buFont typeface="Franklin Gothic Book" panose="020B0503020102020204" pitchFamily="34" charset="0"/>
        <a:buChar char="–"/>
        <a:defRPr sz="2399" kern="1200">
          <a:solidFill>
            <a:schemeClr val="accent6"/>
          </a:solidFill>
          <a:latin typeface="+mn-lt"/>
          <a:ea typeface="+mn-ea"/>
          <a:cs typeface="+mn-cs"/>
        </a:defRPr>
      </a:lvl2pPr>
      <a:lvl3pPr marL="628701" indent="-168289" algn="l" defTabSz="914477" rtl="0" eaLnBrk="1" latinLnBrk="0" hangingPunct="1">
        <a:lnSpc>
          <a:spcPct val="90000"/>
        </a:lnSpc>
        <a:spcBef>
          <a:spcPts val="0"/>
        </a:spcBef>
        <a:spcAft>
          <a:spcPts val="600"/>
        </a:spcAft>
        <a:buClr>
          <a:srgbClr val="FF661C"/>
        </a:buClr>
        <a:buFont typeface="Franklin Gothic Book" panose="020B0503020102020204" pitchFamily="34" charset="0"/>
        <a:buChar char="–"/>
        <a:defRPr sz="2000" kern="1200">
          <a:solidFill>
            <a:schemeClr val="accent6"/>
          </a:solidFill>
          <a:latin typeface="+mn-lt"/>
          <a:ea typeface="+mn-ea"/>
          <a:cs typeface="+mn-cs"/>
        </a:defRPr>
      </a:lvl3pPr>
      <a:lvl4pPr marL="855733" indent="-227033" algn="l" defTabSz="914477" rtl="0" eaLnBrk="1" latinLnBrk="0" hangingPunct="1">
        <a:lnSpc>
          <a:spcPct val="90000"/>
        </a:lnSpc>
        <a:spcBef>
          <a:spcPts val="0"/>
        </a:spcBef>
        <a:spcAft>
          <a:spcPts val="600"/>
        </a:spcAft>
        <a:buClr>
          <a:srgbClr val="FF661C"/>
        </a:buClr>
        <a:buFont typeface="Franklin Gothic Book" panose="020B0503020102020204" pitchFamily="34" charset="0"/>
        <a:buChar char="–"/>
        <a:defRPr sz="1800" kern="1200">
          <a:solidFill>
            <a:schemeClr val="accent6"/>
          </a:solidFill>
          <a:latin typeface="+mn-lt"/>
          <a:ea typeface="+mn-ea"/>
          <a:cs typeface="+mn-cs"/>
        </a:defRPr>
      </a:lvl4pPr>
      <a:lvl5pPr marL="1082765" indent="-227033" algn="l" defTabSz="914477" rtl="0" eaLnBrk="1" latinLnBrk="0" hangingPunct="1">
        <a:lnSpc>
          <a:spcPct val="90000"/>
        </a:lnSpc>
        <a:spcBef>
          <a:spcPts val="0"/>
        </a:spcBef>
        <a:spcAft>
          <a:spcPts val="600"/>
        </a:spcAft>
        <a:buClr>
          <a:srgbClr val="FF661C"/>
        </a:buClr>
        <a:buFont typeface="Franklin Gothic Book" panose="020B0503020102020204" pitchFamily="34" charset="0"/>
        <a:buChar char="–"/>
        <a:defRPr sz="1600" kern="1200">
          <a:solidFill>
            <a:schemeClr val="accent6"/>
          </a:solidFill>
          <a:latin typeface="+mn-lt"/>
          <a:ea typeface="+mn-ea"/>
          <a:cs typeface="+mn-cs"/>
        </a:defRPr>
      </a:lvl5pPr>
      <a:lvl6pPr marL="1257400" indent="-174639" algn="l" defTabSz="914477" rtl="0" eaLnBrk="1" latinLnBrk="0" hangingPunct="1">
        <a:lnSpc>
          <a:spcPct val="90000"/>
        </a:lnSpc>
        <a:spcBef>
          <a:spcPts val="0"/>
        </a:spcBef>
        <a:buClr>
          <a:srgbClr val="FF661C"/>
        </a:buClr>
        <a:buFont typeface="Franklin Gothic Book" panose="020B0503020102020204" pitchFamily="34" charset="0"/>
        <a:buChar char="–"/>
        <a:defRPr sz="1400" kern="1200">
          <a:solidFill>
            <a:schemeClr val="accent6"/>
          </a:solidFill>
          <a:latin typeface="+mn-lt"/>
          <a:ea typeface="+mn-ea"/>
          <a:cs typeface="+mn-cs"/>
        </a:defRPr>
      </a:lvl6pPr>
      <a:lvl7pPr marL="1427283" indent="-169876" algn="l" defTabSz="914477" rtl="0" eaLnBrk="1" latinLnBrk="0" hangingPunct="1">
        <a:lnSpc>
          <a:spcPct val="90000"/>
        </a:lnSpc>
        <a:spcBef>
          <a:spcPts val="0"/>
        </a:spcBef>
        <a:buClr>
          <a:srgbClr val="FF661C"/>
        </a:buClr>
        <a:buFont typeface="Franklin Gothic Book" panose="020B0503020102020204" pitchFamily="34" charset="0"/>
        <a:buChar char="–"/>
        <a:defRPr sz="1200" kern="1200">
          <a:solidFill>
            <a:schemeClr val="accent6"/>
          </a:solidFill>
          <a:latin typeface="+mn-lt"/>
          <a:ea typeface="+mn-ea"/>
          <a:cs typeface="+mn-cs"/>
        </a:defRPr>
      </a:lvl7pPr>
      <a:lvl8pPr marL="1601921" indent="-174639" algn="l" defTabSz="914477" rtl="0" eaLnBrk="1" latinLnBrk="0" hangingPunct="1">
        <a:lnSpc>
          <a:spcPct val="90000"/>
        </a:lnSpc>
        <a:spcBef>
          <a:spcPts val="0"/>
        </a:spcBef>
        <a:buClr>
          <a:srgbClr val="FF661C"/>
        </a:buClr>
        <a:buFont typeface="Franklin Gothic Book" panose="020B0503020102020204" pitchFamily="34" charset="0"/>
        <a:buChar char="–"/>
        <a:defRPr sz="1200" kern="1200">
          <a:solidFill>
            <a:schemeClr val="accent6"/>
          </a:solidFill>
          <a:latin typeface="+mn-lt"/>
          <a:ea typeface="+mn-ea"/>
          <a:cs typeface="+mn-cs"/>
        </a:defRPr>
      </a:lvl8pPr>
      <a:lvl9pPr marL="1770209" indent="-168289" algn="l" defTabSz="914477" rtl="0" eaLnBrk="1" latinLnBrk="0" hangingPunct="1">
        <a:lnSpc>
          <a:spcPct val="90000"/>
        </a:lnSpc>
        <a:spcBef>
          <a:spcPts val="0"/>
        </a:spcBef>
        <a:buClr>
          <a:srgbClr val="FF661C"/>
        </a:buClr>
        <a:buFont typeface="Franklin Gothic Book" panose="020B0503020102020204" pitchFamily="34" charset="0"/>
        <a:buChar char="–"/>
        <a:defRPr sz="1200" kern="1200">
          <a:solidFill>
            <a:schemeClr val="accent6"/>
          </a:solidFill>
          <a:latin typeface="+mn-lt"/>
          <a:ea typeface="+mn-ea"/>
          <a:cs typeface="+mn-cs"/>
        </a:defRPr>
      </a:lvl9pPr>
    </p:bodyStyle>
    <p:otherStyle>
      <a:defPPr>
        <a:defRPr lang="en-US"/>
      </a:defPPr>
      <a:lvl1pPr marL="0" algn="l" defTabSz="914477" rtl="0" eaLnBrk="1" latinLnBrk="0" hangingPunct="1">
        <a:defRPr sz="1800" kern="1200">
          <a:solidFill>
            <a:schemeClr val="tx1"/>
          </a:solidFill>
          <a:latin typeface="+mn-lt"/>
          <a:ea typeface="+mn-ea"/>
          <a:cs typeface="+mn-cs"/>
        </a:defRPr>
      </a:lvl1pPr>
      <a:lvl2pPr marL="457239" algn="l" defTabSz="914477" rtl="0" eaLnBrk="1" latinLnBrk="0" hangingPunct="1">
        <a:defRPr sz="1800" kern="1200">
          <a:solidFill>
            <a:schemeClr val="tx1"/>
          </a:solidFill>
          <a:latin typeface="+mn-lt"/>
          <a:ea typeface="+mn-ea"/>
          <a:cs typeface="+mn-cs"/>
        </a:defRPr>
      </a:lvl2pPr>
      <a:lvl3pPr marL="914477" algn="l" defTabSz="914477" rtl="0" eaLnBrk="1" latinLnBrk="0" hangingPunct="1">
        <a:defRPr sz="1800" kern="1200">
          <a:solidFill>
            <a:schemeClr val="tx1"/>
          </a:solidFill>
          <a:latin typeface="+mn-lt"/>
          <a:ea typeface="+mn-ea"/>
          <a:cs typeface="+mn-cs"/>
        </a:defRPr>
      </a:lvl3pPr>
      <a:lvl4pPr marL="1371713" algn="l" defTabSz="914477" rtl="0" eaLnBrk="1" latinLnBrk="0" hangingPunct="1">
        <a:defRPr sz="1800" kern="1200">
          <a:solidFill>
            <a:schemeClr val="tx1"/>
          </a:solidFill>
          <a:latin typeface="+mn-lt"/>
          <a:ea typeface="+mn-ea"/>
          <a:cs typeface="+mn-cs"/>
        </a:defRPr>
      </a:lvl4pPr>
      <a:lvl5pPr marL="1828953" algn="l" defTabSz="914477" rtl="0" eaLnBrk="1" latinLnBrk="0" hangingPunct="1">
        <a:defRPr sz="1800" kern="1200">
          <a:solidFill>
            <a:schemeClr val="tx1"/>
          </a:solidFill>
          <a:latin typeface="+mn-lt"/>
          <a:ea typeface="+mn-ea"/>
          <a:cs typeface="+mn-cs"/>
        </a:defRPr>
      </a:lvl5pPr>
      <a:lvl6pPr marL="2286190" algn="l" defTabSz="914477" rtl="0" eaLnBrk="1" latinLnBrk="0" hangingPunct="1">
        <a:defRPr sz="1800" kern="1200">
          <a:solidFill>
            <a:schemeClr val="tx1"/>
          </a:solidFill>
          <a:latin typeface="+mn-lt"/>
          <a:ea typeface="+mn-ea"/>
          <a:cs typeface="+mn-cs"/>
        </a:defRPr>
      </a:lvl6pPr>
      <a:lvl7pPr marL="2743427" algn="l" defTabSz="914477" rtl="0" eaLnBrk="1" latinLnBrk="0" hangingPunct="1">
        <a:defRPr sz="1800" kern="1200">
          <a:solidFill>
            <a:schemeClr val="tx1"/>
          </a:solidFill>
          <a:latin typeface="+mn-lt"/>
          <a:ea typeface="+mn-ea"/>
          <a:cs typeface="+mn-cs"/>
        </a:defRPr>
      </a:lvl7pPr>
      <a:lvl8pPr marL="3200666" algn="l" defTabSz="914477" rtl="0" eaLnBrk="1" latinLnBrk="0" hangingPunct="1">
        <a:defRPr sz="1800" kern="1200">
          <a:solidFill>
            <a:schemeClr val="tx1"/>
          </a:solidFill>
          <a:latin typeface="+mn-lt"/>
          <a:ea typeface="+mn-ea"/>
          <a:cs typeface="+mn-cs"/>
        </a:defRPr>
      </a:lvl8pPr>
      <a:lvl9pPr marL="3657901" algn="l" defTabSz="9144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a:stretch>
            <a:fillRect/>
          </a:stretch>
        </p:blipFill>
        <p:spPr/>
      </p:pic>
      <p:sp>
        <p:nvSpPr>
          <p:cNvPr id="7" name="Title 6"/>
          <p:cNvSpPr>
            <a:spLocks noGrp="1"/>
          </p:cNvSpPr>
          <p:nvPr>
            <p:ph type="title"/>
          </p:nvPr>
        </p:nvSpPr>
        <p:spPr>
          <a:xfrm>
            <a:off x="150812" y="1143000"/>
            <a:ext cx="8741536" cy="2819400"/>
          </a:xfrm>
        </p:spPr>
        <p:txBody>
          <a:bodyPr/>
          <a:lstStyle/>
          <a:p>
            <a:r>
              <a:rPr lang="en-US" sz="5400" dirty="0" err="1"/>
              <a:t>SteelCentral</a:t>
            </a:r>
            <a:r>
              <a:rPr lang="en-US" sz="5400" dirty="0"/>
              <a:t> </a:t>
            </a:r>
            <a:r>
              <a:rPr lang="zh-CN" altLang="en-US" sz="5400" dirty="0" smtClean="0"/>
              <a:t>应用性能管理</a:t>
            </a:r>
            <a:r>
              <a:rPr lang="en-US" altLang="zh-CN" sz="5400" dirty="0" smtClean="0"/>
              <a:t/>
            </a:r>
            <a:br>
              <a:rPr lang="en-US" altLang="zh-CN" sz="5400" dirty="0" smtClean="0"/>
            </a:br>
            <a:r>
              <a:rPr lang="zh-CN" altLang="en-US" sz="5400" dirty="0" smtClean="0"/>
              <a:t>解决方案</a:t>
            </a:r>
            <a:endParaRPr lang="en-US" sz="5400" dirty="0"/>
          </a:p>
        </p:txBody>
      </p:sp>
    </p:spTree>
    <p:extLst>
      <p:ext uri="{BB962C8B-B14F-4D97-AF65-F5344CB8AC3E}">
        <p14:creationId xmlns:p14="http://schemas.microsoft.com/office/powerpoint/2010/main" val="300130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C:\Users\wmoonen\Desktop\Datace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15" y="838200"/>
            <a:ext cx="11581499" cy="3733800"/>
          </a:xfrm>
          <a:prstGeom prst="rect">
            <a:avLst/>
          </a:prstGeom>
          <a:solidFill>
            <a:schemeClr val="bg1">
              <a:lumMod val="95000"/>
            </a:schemeClr>
          </a:solidFill>
          <a:extLst/>
        </p:spPr>
      </p:pic>
      <p:sp>
        <p:nvSpPr>
          <p:cNvPr id="3" name="TextBox 12"/>
          <p:cNvSpPr txBox="1">
            <a:spLocks noChangeArrowheads="1"/>
          </p:cNvSpPr>
          <p:nvPr/>
        </p:nvSpPr>
        <p:spPr bwMode="auto">
          <a:xfrm>
            <a:off x="7595936" y="1766090"/>
            <a:ext cx="1828324" cy="338554"/>
          </a:xfrm>
          <a:prstGeom prst="rect">
            <a:avLst/>
          </a:prstGeom>
          <a:solidFill>
            <a:schemeClr val="bg1">
              <a:lumMod val="95000"/>
            </a:schemeClr>
          </a:solidFill>
          <a:ln>
            <a:noFill/>
          </a:ln>
          <a:ex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a:lstStyle>
          <a:p>
            <a:pPr algn="ctr" eaLnBrk="1" hangingPunct="1"/>
            <a:r>
              <a:rPr lang="en-US" sz="1600" b="1" dirty="0" smtClean="0">
                <a:latin typeface="Calibri" panose="020F0502020204030204" pitchFamily="34" charset="0"/>
              </a:rPr>
              <a:t>Web</a:t>
            </a:r>
            <a:endParaRPr lang="en-US" sz="1600" b="1" dirty="0">
              <a:latin typeface="Calibri" panose="020F0502020204030204" pitchFamily="34" charset="0"/>
            </a:endParaRPr>
          </a:p>
        </p:txBody>
      </p:sp>
      <p:sp>
        <p:nvSpPr>
          <p:cNvPr id="4" name="TextBox 12"/>
          <p:cNvSpPr txBox="1">
            <a:spLocks noChangeArrowheads="1"/>
          </p:cNvSpPr>
          <p:nvPr/>
        </p:nvSpPr>
        <p:spPr bwMode="auto">
          <a:xfrm>
            <a:off x="7771236" y="4006638"/>
            <a:ext cx="1828324" cy="338554"/>
          </a:xfrm>
          <a:prstGeom prst="rect">
            <a:avLst/>
          </a:prstGeom>
          <a:solidFill>
            <a:schemeClr val="bg1">
              <a:lumMod val="95000"/>
            </a:schemeClr>
          </a:solidFill>
          <a:ln>
            <a:noFill/>
          </a:ln>
          <a:ex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a:lstStyle>
          <a:p>
            <a:pPr algn="ctr" eaLnBrk="1" hangingPunct="1"/>
            <a:r>
              <a:rPr lang="en-US" sz="1600" b="1" dirty="0" smtClean="0">
                <a:latin typeface="Calibri" panose="020F0502020204030204" pitchFamily="34" charset="0"/>
              </a:rPr>
              <a:t>Applications</a:t>
            </a:r>
            <a:endParaRPr lang="en-US" sz="1600" b="1" dirty="0">
              <a:latin typeface="Calibri" panose="020F0502020204030204" pitchFamily="34" charset="0"/>
            </a:endParaRPr>
          </a:p>
        </p:txBody>
      </p:sp>
      <p:sp>
        <p:nvSpPr>
          <p:cNvPr id="5" name="TextBox 12"/>
          <p:cNvSpPr txBox="1">
            <a:spLocks noChangeArrowheads="1"/>
          </p:cNvSpPr>
          <p:nvPr/>
        </p:nvSpPr>
        <p:spPr bwMode="auto">
          <a:xfrm>
            <a:off x="9533902" y="1530138"/>
            <a:ext cx="1828324" cy="338554"/>
          </a:xfrm>
          <a:prstGeom prst="rect">
            <a:avLst/>
          </a:prstGeom>
          <a:solidFill>
            <a:schemeClr val="bg1">
              <a:lumMod val="95000"/>
            </a:schemeClr>
          </a:solidFill>
          <a:ln>
            <a:noFill/>
          </a:ln>
          <a:ex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a:lstStyle>
          <a:p>
            <a:pPr algn="ctr" eaLnBrk="1" hangingPunct="1"/>
            <a:r>
              <a:rPr lang="en-US" sz="1600" b="1" dirty="0" smtClean="0">
                <a:latin typeface="Calibri" panose="020F0502020204030204" pitchFamily="34" charset="0"/>
              </a:rPr>
              <a:t>Applications</a:t>
            </a:r>
            <a:endParaRPr lang="en-US" sz="1600" b="1" dirty="0">
              <a:latin typeface="Calibri" panose="020F0502020204030204" pitchFamily="34" charset="0"/>
            </a:endParaRPr>
          </a:p>
        </p:txBody>
      </p:sp>
      <p:sp>
        <p:nvSpPr>
          <p:cNvPr id="6" name="TextBox 12"/>
          <p:cNvSpPr txBox="1">
            <a:spLocks noChangeArrowheads="1"/>
          </p:cNvSpPr>
          <p:nvPr/>
        </p:nvSpPr>
        <p:spPr bwMode="auto">
          <a:xfrm>
            <a:off x="9904280" y="3930438"/>
            <a:ext cx="1828324" cy="338554"/>
          </a:xfrm>
          <a:prstGeom prst="rect">
            <a:avLst/>
          </a:prstGeom>
          <a:solidFill>
            <a:schemeClr val="bg1">
              <a:lumMod val="95000"/>
            </a:schemeClr>
          </a:solidFill>
          <a:ln>
            <a:noFill/>
          </a:ln>
          <a:ex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a:lstStyle>
          <a:p>
            <a:pPr algn="ctr" eaLnBrk="1" hangingPunct="1"/>
            <a:r>
              <a:rPr lang="en-US" sz="1600" b="1" dirty="0" smtClean="0">
                <a:latin typeface="Calibri" panose="020F0502020204030204" pitchFamily="34" charset="0"/>
              </a:rPr>
              <a:t>Databases</a:t>
            </a:r>
            <a:endParaRPr lang="en-US" sz="1600" b="1" dirty="0">
              <a:latin typeface="Calibri" panose="020F0502020204030204" pitchFamily="34" charset="0"/>
            </a:endParaRPr>
          </a:p>
        </p:txBody>
      </p:sp>
      <p:sp>
        <p:nvSpPr>
          <p:cNvPr id="17" name="Text Box 40"/>
          <p:cNvSpPr txBox="1">
            <a:spLocks noChangeArrowheads="1"/>
          </p:cNvSpPr>
          <p:nvPr/>
        </p:nvSpPr>
        <p:spPr bwMode="auto">
          <a:xfrm>
            <a:off x="259925" y="4648200"/>
            <a:ext cx="3624687" cy="728506"/>
          </a:xfrm>
          <a:prstGeom prst="rect">
            <a:avLst/>
          </a:prstGeom>
          <a:solidFill>
            <a:schemeClr val="bg1">
              <a:lumMod val="95000"/>
            </a:schemeClr>
          </a:solidFill>
          <a:ln>
            <a:noFill/>
          </a:ln>
          <a:extLst/>
        </p:spPr>
        <p:txBody>
          <a:bodyPr wrap="square" lIns="108000" tIns="108000" rIns="108000" bIns="108000" anchor="t" anchorCtr="0">
            <a:spAutoFit/>
          </a:bodyPr>
          <a:lstStyle>
            <a:lvl1pPr marL="115888" indent="-115888" eaLnBrk="0" hangingPunct="0">
              <a:defRPr>
                <a:solidFill>
                  <a:schemeClr val="tx1"/>
                </a:solidFill>
                <a:latin typeface="Arial Narrow" pitchFamily="34" charset="0"/>
                <a:ea typeface="ＭＳ Ｐゴシック" pitchFamily="34" charset="-128"/>
              </a:defRPr>
            </a:lvl1pPr>
            <a:lvl2pPr marL="742950" indent="-285750" eaLnBrk="0" hangingPunct="0">
              <a:defRPr>
                <a:solidFill>
                  <a:schemeClr val="tx1"/>
                </a:solidFill>
                <a:latin typeface="Arial Narrow" pitchFamily="34" charset="0"/>
                <a:ea typeface="ＭＳ Ｐゴシック" pitchFamily="34" charset="-128"/>
              </a:defRPr>
            </a:lvl2pPr>
            <a:lvl3pPr marL="1143000" indent="-228600" eaLnBrk="0" hangingPunct="0">
              <a:defRPr>
                <a:solidFill>
                  <a:schemeClr val="tx1"/>
                </a:solidFill>
                <a:latin typeface="Arial Narrow" pitchFamily="34" charset="0"/>
                <a:ea typeface="ＭＳ Ｐゴシック" pitchFamily="34" charset="-128"/>
              </a:defRPr>
            </a:lvl3pPr>
            <a:lvl4pPr marL="1600200" indent="-228600" eaLnBrk="0" hangingPunct="0">
              <a:defRPr>
                <a:solidFill>
                  <a:schemeClr val="tx1"/>
                </a:solidFill>
                <a:latin typeface="Arial Narrow" pitchFamily="34" charset="0"/>
                <a:ea typeface="ＭＳ Ｐゴシック" pitchFamily="34" charset="-128"/>
              </a:defRPr>
            </a:lvl4pPr>
            <a:lvl5pPr marL="2057400" indent="-228600" eaLnBrk="0" hangingPunct="0">
              <a:defRPr>
                <a:solidFill>
                  <a:schemeClr val="tx1"/>
                </a:solidFill>
                <a:latin typeface="Arial Narrow"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9pPr>
          </a:lstStyle>
          <a:p>
            <a:pPr eaLnBrk="1" hangingPunct="1">
              <a:lnSpc>
                <a:spcPts val="1400"/>
              </a:lnSpc>
              <a:spcBef>
                <a:spcPts val="0"/>
              </a:spcBef>
              <a:spcAft>
                <a:spcPts val="600"/>
              </a:spcAft>
            </a:pPr>
            <a:r>
              <a:rPr lang="en-US" sz="1600" b="1" dirty="0" err="1" smtClean="0">
                <a:solidFill>
                  <a:srgbClr val="000000"/>
                </a:solidFill>
                <a:latin typeface="Calibri" pitchFamily="34" charset="0"/>
              </a:rPr>
              <a:t>SteelCentral</a:t>
            </a:r>
            <a:r>
              <a:rPr lang="en-US" sz="1600" b="1" dirty="0" smtClean="0">
                <a:solidFill>
                  <a:srgbClr val="000000"/>
                </a:solidFill>
                <a:latin typeface="Calibri" pitchFamily="34" charset="0"/>
              </a:rPr>
              <a:t> Portal</a:t>
            </a:r>
            <a:endParaRPr lang="en-US" sz="1600" b="1" dirty="0">
              <a:solidFill>
                <a:srgbClr val="000000"/>
              </a:solidFill>
              <a:latin typeface="Calibri" pitchFamily="34" charset="0"/>
            </a:endParaRPr>
          </a:p>
          <a:p>
            <a:pPr marL="285750" indent="-285750" eaLnBrk="1" hangingPunct="1">
              <a:spcBef>
                <a:spcPts val="300"/>
              </a:spcBef>
              <a:spcAft>
                <a:spcPts val="300"/>
              </a:spcAft>
              <a:buClr>
                <a:schemeClr val="accent1"/>
              </a:buClr>
              <a:buFont typeface="Arial" panose="020B0604020202020204" pitchFamily="34" charset="0"/>
              <a:buChar char="●"/>
            </a:pPr>
            <a:r>
              <a:rPr lang="zh-CN" altLang="en-US" sz="1400" dirty="0">
                <a:solidFill>
                  <a:srgbClr val="000000"/>
                </a:solidFill>
                <a:latin typeface="Calibri" pitchFamily="34" charset="0"/>
              </a:rPr>
              <a:t>集</a:t>
            </a:r>
            <a:r>
              <a:rPr lang="zh-CN" altLang="en-US" sz="1400" dirty="0" smtClean="0">
                <a:solidFill>
                  <a:srgbClr val="000000"/>
                </a:solidFill>
                <a:latin typeface="Calibri" pitchFamily="34" charset="0"/>
              </a:rPr>
              <a:t>中的展现、报告与分析，性能管理门户</a:t>
            </a:r>
            <a:endParaRPr lang="en-US" sz="1400" dirty="0">
              <a:solidFill>
                <a:srgbClr val="000000"/>
              </a:solidFill>
              <a:latin typeface="Calibri" pitchFamily="34" charset="0"/>
            </a:endParaRPr>
          </a:p>
        </p:txBody>
      </p:sp>
      <p:sp>
        <p:nvSpPr>
          <p:cNvPr id="25" name="Text Box 40"/>
          <p:cNvSpPr txBox="1">
            <a:spLocks noChangeArrowheads="1"/>
          </p:cNvSpPr>
          <p:nvPr/>
        </p:nvSpPr>
        <p:spPr bwMode="auto">
          <a:xfrm>
            <a:off x="227012" y="5451721"/>
            <a:ext cx="3657600" cy="949079"/>
          </a:xfrm>
          <a:prstGeom prst="rect">
            <a:avLst/>
          </a:prstGeom>
          <a:solidFill>
            <a:schemeClr val="bg1">
              <a:lumMod val="95000"/>
            </a:schemeClr>
          </a:solidFill>
          <a:ln>
            <a:noFill/>
          </a:ln>
          <a:extLst/>
        </p:spPr>
        <p:txBody>
          <a:bodyPr wrap="square" lIns="108000" tIns="108000" rIns="108000" bIns="108000" anchor="t" anchorCtr="0">
            <a:spAutoFit/>
          </a:bodyPr>
          <a:lstStyle>
            <a:lvl1pPr marL="115888" indent="-115888" eaLnBrk="0" hangingPunct="0">
              <a:defRPr>
                <a:solidFill>
                  <a:schemeClr val="tx1"/>
                </a:solidFill>
                <a:latin typeface="Arial Narrow" pitchFamily="34" charset="0"/>
                <a:ea typeface="ＭＳ Ｐゴシック" pitchFamily="34" charset="-128"/>
              </a:defRPr>
            </a:lvl1pPr>
            <a:lvl2pPr marL="742950" indent="-285750" eaLnBrk="0" hangingPunct="0">
              <a:defRPr>
                <a:solidFill>
                  <a:schemeClr val="tx1"/>
                </a:solidFill>
                <a:latin typeface="Arial Narrow" pitchFamily="34" charset="0"/>
                <a:ea typeface="ＭＳ Ｐゴシック" pitchFamily="34" charset="-128"/>
              </a:defRPr>
            </a:lvl2pPr>
            <a:lvl3pPr marL="1143000" indent="-228600" eaLnBrk="0" hangingPunct="0">
              <a:defRPr>
                <a:solidFill>
                  <a:schemeClr val="tx1"/>
                </a:solidFill>
                <a:latin typeface="Arial Narrow" pitchFamily="34" charset="0"/>
                <a:ea typeface="ＭＳ Ｐゴシック" pitchFamily="34" charset="-128"/>
              </a:defRPr>
            </a:lvl3pPr>
            <a:lvl4pPr marL="1600200" indent="-228600" eaLnBrk="0" hangingPunct="0">
              <a:defRPr>
                <a:solidFill>
                  <a:schemeClr val="tx1"/>
                </a:solidFill>
                <a:latin typeface="Arial Narrow" pitchFamily="34" charset="0"/>
                <a:ea typeface="ＭＳ Ｐゴシック" pitchFamily="34" charset="-128"/>
              </a:defRPr>
            </a:lvl4pPr>
            <a:lvl5pPr marL="2057400" indent="-228600" eaLnBrk="0" hangingPunct="0">
              <a:defRPr>
                <a:solidFill>
                  <a:schemeClr val="tx1"/>
                </a:solidFill>
                <a:latin typeface="Arial Narrow"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9pPr>
          </a:lstStyle>
          <a:p>
            <a:pPr eaLnBrk="1" hangingPunct="1">
              <a:lnSpc>
                <a:spcPts val="1400"/>
              </a:lnSpc>
              <a:spcBef>
                <a:spcPts val="0"/>
              </a:spcBef>
              <a:spcAft>
                <a:spcPts val="600"/>
              </a:spcAft>
            </a:pPr>
            <a:r>
              <a:rPr lang="en-US" sz="1600" b="1" dirty="0" err="1" smtClean="0">
                <a:latin typeface="Calibri" pitchFamily="34" charset="0"/>
              </a:rPr>
              <a:t>AppResponse</a:t>
            </a:r>
            <a:endParaRPr lang="en-US" sz="1600" b="1" dirty="0">
              <a:latin typeface="Calibri" pitchFamily="34" charset="0"/>
            </a:endParaRPr>
          </a:p>
          <a:p>
            <a:pPr marL="285750" indent="-285750" eaLnBrk="1" hangingPunct="1">
              <a:lnSpc>
                <a:spcPts val="1400"/>
              </a:lnSpc>
              <a:spcBef>
                <a:spcPts val="300"/>
              </a:spcBef>
              <a:spcAft>
                <a:spcPts val="300"/>
              </a:spcAft>
              <a:buClr>
                <a:schemeClr val="accent1"/>
              </a:buClr>
              <a:buFont typeface="Arial" panose="020B0604020202020204" pitchFamily="34" charset="0"/>
              <a:buChar char="●"/>
            </a:pPr>
            <a:r>
              <a:rPr lang="zh-CN" altLang="en-US" sz="1400" dirty="0">
                <a:solidFill>
                  <a:srgbClr val="000000"/>
                </a:solidFill>
                <a:latin typeface="Calibri" pitchFamily="34" charset="0"/>
              </a:rPr>
              <a:t>抓</a:t>
            </a:r>
            <a:r>
              <a:rPr lang="zh-CN" altLang="en-US" sz="1400" dirty="0" smtClean="0">
                <a:solidFill>
                  <a:srgbClr val="000000"/>
                </a:solidFill>
                <a:latin typeface="Calibri" pitchFamily="34" charset="0"/>
              </a:rPr>
              <a:t>包、存储与网络性能分析</a:t>
            </a:r>
            <a:endParaRPr lang="en-US" sz="1400" dirty="0" smtClean="0">
              <a:solidFill>
                <a:srgbClr val="000000"/>
              </a:solidFill>
              <a:latin typeface="Calibri" pitchFamily="34" charset="0"/>
            </a:endParaRPr>
          </a:p>
          <a:p>
            <a:pPr marL="285750" indent="-285750" eaLnBrk="1" hangingPunct="1">
              <a:lnSpc>
                <a:spcPts val="1400"/>
              </a:lnSpc>
              <a:spcBef>
                <a:spcPts val="300"/>
              </a:spcBef>
              <a:spcAft>
                <a:spcPts val="300"/>
              </a:spcAft>
              <a:buClr>
                <a:schemeClr val="accent1"/>
              </a:buClr>
              <a:buFont typeface="Arial" panose="020B0604020202020204" pitchFamily="34" charset="0"/>
              <a:buChar char="●"/>
            </a:pPr>
            <a:r>
              <a:rPr lang="nl-NL" sz="1400" dirty="0">
                <a:solidFill>
                  <a:srgbClr val="000000"/>
                </a:solidFill>
                <a:latin typeface="Calibri" pitchFamily="34" charset="0"/>
              </a:rPr>
              <a:t>W</a:t>
            </a:r>
            <a:r>
              <a:rPr lang="nl-NL" sz="1400" dirty="0" smtClean="0">
                <a:solidFill>
                  <a:srgbClr val="000000"/>
                </a:solidFill>
                <a:latin typeface="Calibri" pitchFamily="34" charset="0"/>
              </a:rPr>
              <a:t>eb / VoIP / Citrix / SQL </a:t>
            </a:r>
            <a:r>
              <a:rPr lang="zh-CN" altLang="en-US" sz="1400" dirty="0" smtClean="0">
                <a:solidFill>
                  <a:srgbClr val="000000"/>
                </a:solidFill>
                <a:latin typeface="Calibri" pitchFamily="34" charset="0"/>
              </a:rPr>
              <a:t>应用层分析</a:t>
            </a:r>
            <a:endParaRPr lang="en-US" sz="1400" dirty="0" smtClean="0">
              <a:solidFill>
                <a:srgbClr val="000000"/>
              </a:solidFill>
              <a:latin typeface="Calibri" pitchFamily="34" charset="0"/>
            </a:endParaRPr>
          </a:p>
        </p:txBody>
      </p:sp>
      <p:sp>
        <p:nvSpPr>
          <p:cNvPr id="13" name="Text Box 40"/>
          <p:cNvSpPr txBox="1">
            <a:spLocks noChangeArrowheads="1"/>
          </p:cNvSpPr>
          <p:nvPr/>
        </p:nvSpPr>
        <p:spPr bwMode="auto">
          <a:xfrm>
            <a:off x="8397896" y="4648200"/>
            <a:ext cx="3431618" cy="1538984"/>
          </a:xfrm>
          <a:prstGeom prst="rect">
            <a:avLst/>
          </a:prstGeom>
          <a:solidFill>
            <a:schemeClr val="bg1">
              <a:lumMod val="95000"/>
            </a:schemeClr>
          </a:solidFill>
          <a:ln>
            <a:noFill/>
          </a:ln>
          <a:extLst/>
        </p:spPr>
        <p:txBody>
          <a:bodyPr wrap="square" lIns="108000" tIns="108000" rIns="108000" bIns="108000" anchor="t" anchorCtr="0">
            <a:spAutoFit/>
          </a:bodyPr>
          <a:lstStyle>
            <a:lvl1pPr marL="115888" indent="-115888" eaLnBrk="0" hangingPunct="0">
              <a:defRPr>
                <a:solidFill>
                  <a:schemeClr val="tx1"/>
                </a:solidFill>
                <a:latin typeface="Arial Narrow" pitchFamily="34" charset="0"/>
                <a:ea typeface="ＭＳ Ｐゴシック" pitchFamily="34" charset="-128"/>
              </a:defRPr>
            </a:lvl1pPr>
            <a:lvl2pPr marL="742950" indent="-285750" eaLnBrk="0" hangingPunct="0">
              <a:defRPr>
                <a:solidFill>
                  <a:schemeClr val="tx1"/>
                </a:solidFill>
                <a:latin typeface="Arial Narrow" pitchFamily="34" charset="0"/>
                <a:ea typeface="ＭＳ Ｐゴシック" pitchFamily="34" charset="-128"/>
              </a:defRPr>
            </a:lvl2pPr>
            <a:lvl3pPr marL="1143000" indent="-228600" eaLnBrk="0" hangingPunct="0">
              <a:defRPr>
                <a:solidFill>
                  <a:schemeClr val="tx1"/>
                </a:solidFill>
                <a:latin typeface="Arial Narrow" pitchFamily="34" charset="0"/>
                <a:ea typeface="ＭＳ Ｐゴシック" pitchFamily="34" charset="-128"/>
              </a:defRPr>
            </a:lvl3pPr>
            <a:lvl4pPr marL="1600200" indent="-228600" eaLnBrk="0" hangingPunct="0">
              <a:defRPr>
                <a:solidFill>
                  <a:schemeClr val="tx1"/>
                </a:solidFill>
                <a:latin typeface="Arial Narrow" pitchFamily="34" charset="0"/>
                <a:ea typeface="ＭＳ Ｐゴシック" pitchFamily="34" charset="-128"/>
              </a:defRPr>
            </a:lvl4pPr>
            <a:lvl5pPr marL="2057400" indent="-228600" eaLnBrk="0" hangingPunct="0">
              <a:defRPr>
                <a:solidFill>
                  <a:schemeClr val="tx1"/>
                </a:solidFill>
                <a:latin typeface="Arial Narrow"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9pPr>
          </a:lstStyle>
          <a:p>
            <a:pPr marL="0" indent="0" eaLnBrk="1" hangingPunct="1">
              <a:lnSpc>
                <a:spcPts val="1400"/>
              </a:lnSpc>
              <a:spcBef>
                <a:spcPts val="0"/>
              </a:spcBef>
              <a:spcAft>
                <a:spcPts val="600"/>
              </a:spcAft>
              <a:buClr>
                <a:schemeClr val="tx2"/>
              </a:buClr>
            </a:pPr>
            <a:r>
              <a:rPr lang="en-US" sz="1600" b="1" dirty="0" err="1" smtClean="0">
                <a:latin typeface="Calibri" pitchFamily="34" charset="0"/>
              </a:rPr>
              <a:t>WebAnalyzer</a:t>
            </a:r>
            <a:endParaRPr lang="en-US" sz="1600" b="1" dirty="0" smtClean="0">
              <a:latin typeface="Calibri" pitchFamily="34" charset="0"/>
            </a:endParaRPr>
          </a:p>
          <a:p>
            <a:pPr marL="285750" indent="-285750" eaLnBrk="1" hangingPunct="1">
              <a:lnSpc>
                <a:spcPts val="1400"/>
              </a:lnSpc>
              <a:spcBef>
                <a:spcPts val="300"/>
              </a:spcBef>
              <a:spcAft>
                <a:spcPts val="300"/>
              </a:spcAft>
              <a:buClr>
                <a:schemeClr val="accent1"/>
              </a:buClr>
              <a:buFont typeface="Arial" panose="020B0604020202020204" pitchFamily="34" charset="0"/>
              <a:buChar char="●"/>
            </a:pPr>
            <a:r>
              <a:rPr lang="en-US" altLang="zh-CN" sz="1400" dirty="0" smtClean="0">
                <a:solidFill>
                  <a:srgbClr val="000000"/>
                </a:solidFill>
                <a:latin typeface="Calibri" pitchFamily="34" charset="0"/>
              </a:rPr>
              <a:t>web</a:t>
            </a:r>
            <a:r>
              <a:rPr lang="zh-CN" altLang="en-US" sz="1400" dirty="0" smtClean="0">
                <a:solidFill>
                  <a:srgbClr val="000000"/>
                </a:solidFill>
                <a:latin typeface="Calibri" pitchFamily="34" charset="0"/>
              </a:rPr>
              <a:t>前端应用性能指标分析</a:t>
            </a:r>
            <a:endParaRPr lang="en-US" sz="1400" dirty="0" smtClean="0">
              <a:solidFill>
                <a:srgbClr val="000000"/>
              </a:solidFill>
              <a:latin typeface="Calibri" pitchFamily="34" charset="0"/>
            </a:endParaRPr>
          </a:p>
          <a:p>
            <a:pPr marL="228600" indent="-228600" eaLnBrk="1" hangingPunct="1">
              <a:lnSpc>
                <a:spcPts val="1400"/>
              </a:lnSpc>
              <a:spcBef>
                <a:spcPts val="1200"/>
              </a:spcBef>
              <a:spcAft>
                <a:spcPts val="600"/>
              </a:spcAft>
              <a:buClr>
                <a:schemeClr val="tx2"/>
              </a:buClr>
            </a:pPr>
            <a:r>
              <a:rPr lang="en-US" sz="1600" b="1" dirty="0" err="1" smtClean="0">
                <a:latin typeface="Calibri" pitchFamily="34" charset="0"/>
              </a:rPr>
              <a:t>AppInternals</a:t>
            </a:r>
            <a:endParaRPr lang="en-US" sz="1600" b="1" dirty="0">
              <a:latin typeface="Calibri" pitchFamily="34" charset="0"/>
            </a:endParaRPr>
          </a:p>
          <a:p>
            <a:pPr marL="285750" indent="-285750" eaLnBrk="1" hangingPunct="1">
              <a:lnSpc>
                <a:spcPts val="1400"/>
              </a:lnSpc>
              <a:spcBef>
                <a:spcPts val="300"/>
              </a:spcBef>
              <a:spcAft>
                <a:spcPts val="300"/>
              </a:spcAft>
              <a:buClr>
                <a:schemeClr val="accent1"/>
              </a:buClr>
              <a:buFont typeface="Arial" panose="020B0604020202020204" pitchFamily="34" charset="0"/>
              <a:buChar char="●"/>
            </a:pPr>
            <a:r>
              <a:rPr lang="zh-CN" altLang="en-US" sz="1400" dirty="0" smtClean="0">
                <a:solidFill>
                  <a:srgbClr val="000000"/>
                </a:solidFill>
                <a:latin typeface="Calibri" pitchFamily="34" charset="0"/>
              </a:rPr>
              <a:t>后端服务器、代码性能深度分析与展现 （</a:t>
            </a:r>
            <a:r>
              <a:rPr lang="en-US" sz="1400" dirty="0" smtClean="0">
                <a:solidFill>
                  <a:srgbClr val="000000"/>
                </a:solidFill>
                <a:latin typeface="Calibri" pitchFamily="34" charset="0"/>
              </a:rPr>
              <a:t>Java </a:t>
            </a:r>
            <a:r>
              <a:rPr lang="en-US" sz="1400" dirty="0">
                <a:solidFill>
                  <a:srgbClr val="000000"/>
                </a:solidFill>
                <a:latin typeface="Calibri" pitchFamily="34" charset="0"/>
              </a:rPr>
              <a:t>&amp; </a:t>
            </a:r>
            <a:r>
              <a:rPr lang="en-US" sz="1400" dirty="0" err="1">
                <a:solidFill>
                  <a:srgbClr val="000000"/>
                </a:solidFill>
                <a:latin typeface="Calibri" pitchFamily="34" charset="0"/>
              </a:rPr>
              <a:t>.</a:t>
            </a:r>
            <a:r>
              <a:rPr lang="en-US" sz="1400" dirty="0" err="1" smtClean="0">
                <a:solidFill>
                  <a:srgbClr val="000000"/>
                </a:solidFill>
                <a:latin typeface="Calibri" pitchFamily="34" charset="0"/>
              </a:rPr>
              <a:t>Net</a:t>
            </a:r>
            <a:r>
              <a:rPr lang="en-US" sz="1400" dirty="0" smtClean="0">
                <a:solidFill>
                  <a:srgbClr val="000000"/>
                </a:solidFill>
                <a:latin typeface="Calibri" pitchFamily="34" charset="0"/>
              </a:rPr>
              <a:t>, </a:t>
            </a:r>
            <a:r>
              <a:rPr lang="zh-CN" altLang="en-US" sz="1400" dirty="0" smtClean="0">
                <a:solidFill>
                  <a:srgbClr val="000000"/>
                </a:solidFill>
                <a:latin typeface="Calibri" pitchFamily="34" charset="0"/>
              </a:rPr>
              <a:t>等）</a:t>
            </a:r>
            <a:endParaRPr lang="en-US" sz="1400" dirty="0">
              <a:solidFill>
                <a:srgbClr val="000000"/>
              </a:solidFill>
              <a:latin typeface="Calibri" pitchFamily="34" charset="0"/>
            </a:endParaRPr>
          </a:p>
        </p:txBody>
      </p:sp>
      <p:grpSp>
        <p:nvGrpSpPr>
          <p:cNvPr id="14" name="Group 13"/>
          <p:cNvGrpSpPr/>
          <p:nvPr/>
        </p:nvGrpSpPr>
        <p:grpSpPr>
          <a:xfrm>
            <a:off x="6226000" y="4000039"/>
            <a:ext cx="1697212" cy="539188"/>
            <a:chOff x="6226000" y="4000039"/>
            <a:chExt cx="1697212" cy="539188"/>
          </a:xfrm>
        </p:grpSpPr>
        <p:sp>
          <p:nvSpPr>
            <p:cNvPr id="36" name="Rounded Rectangle 35"/>
            <p:cNvSpPr/>
            <p:nvPr/>
          </p:nvSpPr>
          <p:spPr>
            <a:xfrm>
              <a:off x="6590789" y="4157496"/>
              <a:ext cx="1332423" cy="35608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Portal  </a:t>
              </a:r>
              <a:endParaRPr lang="en-US" sz="3600" dirty="0"/>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6000" y="4000039"/>
              <a:ext cx="539188" cy="539188"/>
            </a:xfrm>
            <a:prstGeom prst="rect">
              <a:avLst/>
            </a:prstGeom>
          </p:spPr>
        </p:pic>
      </p:grpSp>
      <p:grpSp>
        <p:nvGrpSpPr>
          <p:cNvPr id="16" name="Group 15"/>
          <p:cNvGrpSpPr/>
          <p:nvPr/>
        </p:nvGrpSpPr>
        <p:grpSpPr>
          <a:xfrm>
            <a:off x="2794132" y="1219200"/>
            <a:ext cx="7110148" cy="2783092"/>
            <a:chOff x="2794132" y="1180639"/>
            <a:chExt cx="7110148" cy="2783092"/>
          </a:xfrm>
        </p:grpSpPr>
        <p:cxnSp>
          <p:nvCxnSpPr>
            <p:cNvPr id="19" name="Straight Arrow Connector 18"/>
            <p:cNvCxnSpPr/>
            <p:nvPr/>
          </p:nvCxnSpPr>
          <p:spPr>
            <a:xfrm>
              <a:off x="3661800" y="1825005"/>
              <a:ext cx="2833794" cy="2138726"/>
            </a:xfrm>
            <a:prstGeom prst="straightConnector1">
              <a:avLst/>
            </a:prstGeom>
            <a:ln w="38100" cmpd="sng">
              <a:solidFill>
                <a:schemeClr val="tx1"/>
              </a:solidFill>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495594" y="1645420"/>
              <a:ext cx="1478790" cy="2318311"/>
            </a:xfrm>
            <a:prstGeom prst="straightConnector1">
              <a:avLst/>
            </a:prstGeom>
            <a:ln w="38100" cmpd="sng">
              <a:solidFill>
                <a:schemeClr val="tx1"/>
              </a:solidFill>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794132" y="1944527"/>
              <a:ext cx="507868" cy="583532"/>
            </a:xfrm>
            <a:prstGeom prst="straightConnector1">
              <a:avLst/>
            </a:prstGeom>
            <a:ln w="38100" cmpd="sng">
              <a:solidFill>
                <a:schemeClr val="accent1"/>
              </a:solidFill>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31554" y="1948427"/>
              <a:ext cx="572019" cy="1547670"/>
            </a:xfrm>
            <a:prstGeom prst="straightConnector1">
              <a:avLst/>
            </a:prstGeom>
            <a:ln w="38100" cmpd="sng">
              <a:solidFill>
                <a:schemeClr val="accent1"/>
              </a:solidFill>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542569" y="1944527"/>
              <a:ext cx="0" cy="1852071"/>
            </a:xfrm>
            <a:prstGeom prst="straightConnector1">
              <a:avLst/>
            </a:prstGeom>
            <a:ln w="38100" cmpd="sng">
              <a:solidFill>
                <a:schemeClr val="accent1"/>
              </a:solidFill>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0" idx="2"/>
            </p:cNvCxnSpPr>
            <p:nvPr/>
          </p:nvCxnSpPr>
          <p:spPr>
            <a:xfrm flipV="1">
              <a:off x="8380677" y="1616481"/>
              <a:ext cx="450016" cy="1626885"/>
            </a:xfrm>
            <a:prstGeom prst="straightConnector1">
              <a:avLst/>
            </a:prstGeom>
            <a:ln w="38100" cmpd="sng">
              <a:solidFill>
                <a:schemeClr val="accent1"/>
              </a:solidFill>
              <a:prstDash val="dash"/>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0" idx="2"/>
            </p:cNvCxnSpPr>
            <p:nvPr/>
          </p:nvCxnSpPr>
          <p:spPr>
            <a:xfrm flipH="1" flipV="1">
              <a:off x="8830693" y="1616481"/>
              <a:ext cx="1073587" cy="339035"/>
            </a:xfrm>
            <a:prstGeom prst="straightConnector1">
              <a:avLst/>
            </a:prstGeom>
            <a:ln w="38100" cmpd="sng">
              <a:solidFill>
                <a:schemeClr val="accent1"/>
              </a:solidFill>
              <a:prstDash val="dash"/>
              <a:headEnd type="oval"/>
              <a:tailEnd type="triangle" w="sm" len="lg"/>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3122612" y="1454889"/>
              <a:ext cx="1760761" cy="539188"/>
              <a:chOff x="3122612" y="1868662"/>
              <a:chExt cx="1760761" cy="539188"/>
            </a:xfrm>
          </p:grpSpPr>
          <p:sp>
            <p:nvSpPr>
              <p:cNvPr id="39" name="Rounded Rectangle 38"/>
              <p:cNvSpPr/>
              <p:nvPr/>
            </p:nvSpPr>
            <p:spPr>
              <a:xfrm>
                <a:off x="3550950" y="1964656"/>
                <a:ext cx="1332423" cy="35608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Web analyzer</a:t>
                </a:r>
                <a:endParaRPr lang="en-US" sz="2800" dirty="0"/>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2612" y="1868662"/>
                <a:ext cx="539188" cy="539188"/>
              </a:xfrm>
              <a:prstGeom prst="rect">
                <a:avLst/>
              </a:prstGeom>
            </p:spPr>
          </p:pic>
        </p:grpSp>
        <p:sp>
          <p:nvSpPr>
            <p:cNvPr id="40" name="Rounded Rectangle 39"/>
            <p:cNvSpPr/>
            <p:nvPr/>
          </p:nvSpPr>
          <p:spPr>
            <a:xfrm>
              <a:off x="8164481" y="1298962"/>
              <a:ext cx="1332423" cy="35608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err="1" smtClean="0"/>
                <a:t>AppInternal</a:t>
              </a:r>
              <a:r>
                <a:rPr lang="en-US" altLang="zh-CN" sz="1400" dirty="0" err="1" smtClean="0"/>
                <a:t>s</a:t>
              </a:r>
              <a:endParaRPr lang="en-US" sz="2800" dirty="0"/>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812" y="1180639"/>
              <a:ext cx="539188" cy="539188"/>
            </a:xfrm>
            <a:prstGeom prst="rect">
              <a:avLst/>
            </a:prstGeom>
          </p:spPr>
        </p:pic>
      </p:grpSp>
      <p:sp>
        <p:nvSpPr>
          <p:cNvPr id="34" name="Title 1"/>
          <p:cNvSpPr txBox="1">
            <a:spLocks/>
          </p:cNvSpPr>
          <p:nvPr/>
        </p:nvSpPr>
        <p:spPr>
          <a:xfrm>
            <a:off x="153988" y="-61800"/>
            <a:ext cx="12034838" cy="900000"/>
          </a:xfrm>
          <a:prstGeom prst="rect">
            <a:avLst/>
          </a:prstGeom>
        </p:spPr>
        <p:txBody>
          <a:bodyPr anchor="ctr"/>
          <a:lstStyle>
            <a:lvl1pPr algn="ctr" defTabSz="914400" rtl="0" eaLnBrk="1" fontAlgn="base" latinLnBrk="0" hangingPunct="1">
              <a:spcBef>
                <a:spcPct val="0"/>
              </a:spcBef>
              <a:spcAft>
                <a:spcPct val="0"/>
              </a:spcAft>
              <a:buNone/>
              <a:defRPr lang="en-US" sz="3600" b="1" kern="1200" baseline="0" dirty="0">
                <a:solidFill>
                  <a:schemeClr val="bg2">
                    <a:lumMod val="75000"/>
                  </a:schemeClr>
                </a:solidFill>
                <a:latin typeface="Calibri" panose="020F0502020204030204" pitchFamily="34" charset="0"/>
                <a:ea typeface="ＭＳ Ｐゴシック" charset="0"/>
                <a:cs typeface="+mj-cs"/>
              </a:defRPr>
            </a:lvl1pPr>
          </a:lstStyle>
          <a:p>
            <a:pPr algn="l"/>
            <a:r>
              <a:rPr lang="en-US" dirty="0" err="1" smtClean="0">
                <a:solidFill>
                  <a:schemeClr val="tx1"/>
                </a:solidFill>
              </a:rPr>
              <a:t>SteelCentral</a:t>
            </a:r>
            <a:r>
              <a:rPr lang="en-US" dirty="0" smtClean="0">
                <a:solidFill>
                  <a:schemeClr val="tx1"/>
                </a:solidFill>
              </a:rPr>
              <a:t> </a:t>
            </a:r>
            <a:r>
              <a:rPr lang="zh-CN" altLang="en-US" dirty="0" smtClean="0">
                <a:solidFill>
                  <a:schemeClr val="tx1"/>
                </a:solidFill>
              </a:rPr>
              <a:t>架构</a:t>
            </a:r>
            <a:endParaRPr lang="en-US" dirty="0">
              <a:solidFill>
                <a:schemeClr val="tx1"/>
              </a:solidFill>
            </a:endParaRPr>
          </a:p>
        </p:txBody>
      </p:sp>
      <p:grpSp>
        <p:nvGrpSpPr>
          <p:cNvPr id="88" name="Group 87"/>
          <p:cNvGrpSpPr/>
          <p:nvPr/>
        </p:nvGrpSpPr>
        <p:grpSpPr>
          <a:xfrm>
            <a:off x="5857651" y="1411492"/>
            <a:ext cx="4412084" cy="2588547"/>
            <a:chOff x="5857651" y="1823012"/>
            <a:chExt cx="4412084" cy="2588547"/>
          </a:xfrm>
        </p:grpSpPr>
        <p:cxnSp>
          <p:nvCxnSpPr>
            <p:cNvPr id="18" name="Straight Arrow Connector 17"/>
            <p:cNvCxnSpPr>
              <a:stCxn id="57" idx="2"/>
              <a:endCxn id="37" idx="0"/>
            </p:cNvCxnSpPr>
            <p:nvPr/>
          </p:nvCxnSpPr>
          <p:spPr>
            <a:xfrm>
              <a:off x="6127245" y="2362200"/>
              <a:ext cx="368349" cy="2049359"/>
            </a:xfrm>
            <a:prstGeom prst="straightConnector1">
              <a:avLst/>
            </a:prstGeom>
            <a:ln w="38100" cmpd="sng">
              <a:solidFill>
                <a:schemeClr val="tx1"/>
              </a:solidFill>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56" idx="2"/>
            </p:cNvCxnSpPr>
            <p:nvPr/>
          </p:nvCxnSpPr>
          <p:spPr>
            <a:xfrm flipH="1" flipV="1">
              <a:off x="6952201" y="2275086"/>
              <a:ext cx="1022182" cy="1634784"/>
            </a:xfrm>
            <a:prstGeom prst="straightConnector1">
              <a:avLst/>
            </a:prstGeom>
            <a:ln w="38100" cmpd="sng">
              <a:solidFill>
                <a:srgbClr val="6BB5E4"/>
              </a:solidFill>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56" idx="2"/>
            </p:cNvCxnSpPr>
            <p:nvPr/>
          </p:nvCxnSpPr>
          <p:spPr>
            <a:xfrm flipH="1" flipV="1">
              <a:off x="6952201" y="2275086"/>
              <a:ext cx="2726553" cy="377066"/>
            </a:xfrm>
            <a:prstGeom prst="straightConnector1">
              <a:avLst/>
            </a:prstGeom>
            <a:ln w="38100" cmpd="sng">
              <a:solidFill>
                <a:srgbClr val="6BB5E4"/>
              </a:solidFill>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56" idx="2"/>
            </p:cNvCxnSpPr>
            <p:nvPr/>
          </p:nvCxnSpPr>
          <p:spPr>
            <a:xfrm flipH="1" flipV="1">
              <a:off x="6952201" y="2275086"/>
              <a:ext cx="3317534" cy="1089883"/>
            </a:xfrm>
            <a:prstGeom prst="straightConnector1">
              <a:avLst/>
            </a:prstGeom>
            <a:ln w="38100" cmpd="sng">
              <a:solidFill>
                <a:srgbClr val="6BB5E4"/>
              </a:solidFill>
              <a:headEnd type="oval"/>
              <a:tailEnd type="triangle" w="sm" len="lg"/>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5857651" y="1823012"/>
              <a:ext cx="1760761" cy="539188"/>
              <a:chOff x="3122612" y="1868662"/>
              <a:chExt cx="1760761" cy="539188"/>
            </a:xfrm>
          </p:grpSpPr>
          <p:sp>
            <p:nvSpPr>
              <p:cNvPr id="56" name="Rounded Rectangle 55"/>
              <p:cNvSpPr/>
              <p:nvPr/>
            </p:nvSpPr>
            <p:spPr>
              <a:xfrm>
                <a:off x="3550950" y="1964656"/>
                <a:ext cx="1332423" cy="35608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err="1" smtClean="0"/>
                  <a:t>AppResponse</a:t>
                </a:r>
                <a:endParaRPr lang="en-US" sz="2800" dirty="0"/>
              </a:p>
            </p:txBody>
          </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2612" y="1868662"/>
                <a:ext cx="539188" cy="539188"/>
              </a:xfrm>
              <a:prstGeom prst="rect">
                <a:avLst/>
              </a:prstGeom>
            </p:spPr>
          </p:pic>
        </p:grpSp>
      </p:grpSp>
      <p:grpSp>
        <p:nvGrpSpPr>
          <p:cNvPr id="11" name="Group 10"/>
          <p:cNvGrpSpPr/>
          <p:nvPr/>
        </p:nvGrpSpPr>
        <p:grpSpPr>
          <a:xfrm>
            <a:off x="3900976" y="886966"/>
            <a:ext cx="4073408" cy="3151634"/>
            <a:chOff x="3900976" y="838200"/>
            <a:chExt cx="4073408" cy="3151634"/>
          </a:xfrm>
        </p:grpSpPr>
        <p:grpSp>
          <p:nvGrpSpPr>
            <p:cNvPr id="90" name="Group 89"/>
            <p:cNvGrpSpPr/>
            <p:nvPr/>
          </p:nvGrpSpPr>
          <p:grpSpPr>
            <a:xfrm>
              <a:off x="3900976" y="2904354"/>
              <a:ext cx="2495863" cy="1085480"/>
              <a:chOff x="3900976" y="3315874"/>
              <a:chExt cx="2495863" cy="1085480"/>
            </a:xfrm>
          </p:grpSpPr>
          <p:grpSp>
            <p:nvGrpSpPr>
              <p:cNvPr id="52" name="Group 51"/>
              <p:cNvGrpSpPr/>
              <p:nvPr/>
            </p:nvGrpSpPr>
            <p:grpSpPr>
              <a:xfrm>
                <a:off x="3900976" y="3862166"/>
                <a:ext cx="1760761" cy="539188"/>
                <a:chOff x="3122612" y="1868662"/>
                <a:chExt cx="1760761" cy="539188"/>
              </a:xfrm>
            </p:grpSpPr>
            <p:sp>
              <p:nvSpPr>
                <p:cNvPr id="53" name="Rounded Rectangle 52"/>
                <p:cNvSpPr/>
                <p:nvPr/>
              </p:nvSpPr>
              <p:spPr>
                <a:xfrm>
                  <a:off x="3550950" y="1964656"/>
                  <a:ext cx="1332423" cy="35608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err="1" smtClean="0"/>
                    <a:t>NetProfiler</a:t>
                  </a:r>
                  <a:endParaRPr lang="en-US" sz="2800" dirty="0"/>
                </a:p>
              </p:txBody>
            </p:sp>
            <p:pic>
              <p:nvPicPr>
                <p:cNvPr id="54" name="Pictur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2612" y="1868662"/>
                  <a:ext cx="539188" cy="539188"/>
                </a:xfrm>
                <a:prstGeom prst="rect">
                  <a:avLst/>
                </a:prstGeom>
              </p:spPr>
            </p:pic>
          </p:grpSp>
          <p:cxnSp>
            <p:nvCxnSpPr>
              <p:cNvPr id="65" name="Straight Arrow Connector 64"/>
              <p:cNvCxnSpPr>
                <a:endCxn id="53" idx="0"/>
              </p:cNvCxnSpPr>
              <p:nvPr/>
            </p:nvCxnSpPr>
            <p:spPr>
              <a:xfrm>
                <a:off x="4222245" y="3315874"/>
                <a:ext cx="773281" cy="642286"/>
              </a:xfrm>
              <a:prstGeom prst="straightConnector1">
                <a:avLst/>
              </a:prstGeom>
              <a:ln>
                <a:headEnd type="oval"/>
                <a:tailEnd type="triangle" w="sm" len="lg"/>
              </a:ln>
            </p:spPr>
            <p:style>
              <a:lnRef idx="2">
                <a:schemeClr val="accent4"/>
              </a:lnRef>
              <a:fillRef idx="0">
                <a:schemeClr val="accent4"/>
              </a:fillRef>
              <a:effectRef idx="1">
                <a:schemeClr val="accent4"/>
              </a:effectRef>
              <a:fontRef idx="minor">
                <a:schemeClr val="tx1"/>
              </a:fontRef>
            </p:style>
          </p:cxnSp>
          <p:cxnSp>
            <p:nvCxnSpPr>
              <p:cNvPr id="67" name="Straight Arrow Connector 66"/>
              <p:cNvCxnSpPr>
                <a:endCxn id="53" idx="0"/>
              </p:cNvCxnSpPr>
              <p:nvPr/>
            </p:nvCxnSpPr>
            <p:spPr>
              <a:xfrm flipH="1">
                <a:off x="4995526" y="3476625"/>
                <a:ext cx="976586" cy="481535"/>
              </a:xfrm>
              <a:prstGeom prst="straightConnector1">
                <a:avLst/>
              </a:prstGeom>
              <a:ln>
                <a:headEnd type="oval"/>
                <a:tailEnd type="triangle" w="sm" len="lg"/>
              </a:ln>
            </p:spPr>
            <p:style>
              <a:lnRef idx="2">
                <a:schemeClr val="accent4"/>
              </a:lnRef>
              <a:fillRef idx="0">
                <a:schemeClr val="accent4"/>
              </a:fillRef>
              <a:effectRef idx="1">
                <a:schemeClr val="accent4"/>
              </a:effectRef>
              <a:fontRef idx="minor">
                <a:schemeClr val="tx1"/>
              </a:fontRef>
            </p:style>
          </p:cxnSp>
          <p:cxnSp>
            <p:nvCxnSpPr>
              <p:cNvPr id="70" name="Straight Arrow Connector 69"/>
              <p:cNvCxnSpPr/>
              <p:nvPr/>
            </p:nvCxnSpPr>
            <p:spPr>
              <a:xfrm>
                <a:off x="4184821" y="4385237"/>
                <a:ext cx="2212018" cy="10134"/>
              </a:xfrm>
              <a:prstGeom prst="straightConnector1">
                <a:avLst/>
              </a:prstGeom>
              <a:ln w="38100" cmpd="sng">
                <a:solidFill>
                  <a:schemeClr val="tx1"/>
                </a:solidFill>
                <a:headEnd type="oval"/>
                <a:tailEnd type="triangle" w="sm" len="lg"/>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3900976" y="838200"/>
              <a:ext cx="4073408" cy="3087307"/>
              <a:chOff x="3900976" y="1255508"/>
              <a:chExt cx="4073408" cy="3087307"/>
            </a:xfrm>
          </p:grpSpPr>
          <p:cxnSp>
            <p:nvCxnSpPr>
              <p:cNvPr id="82" name="Straight Arrow Connector 81"/>
              <p:cNvCxnSpPr>
                <a:stCxn id="74" idx="2"/>
              </p:cNvCxnSpPr>
              <p:nvPr/>
            </p:nvCxnSpPr>
            <p:spPr>
              <a:xfrm>
                <a:off x="4547597" y="1794696"/>
                <a:ext cx="1947997" cy="2548119"/>
              </a:xfrm>
              <a:prstGeom prst="straightConnector1">
                <a:avLst/>
              </a:prstGeom>
              <a:ln w="38100" cmpd="sng">
                <a:solidFill>
                  <a:schemeClr val="tx1"/>
                </a:solidFill>
                <a:headEnd type="oval"/>
                <a:tailEnd type="triangle" w="sm"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3" idx="2"/>
              </p:cNvCxnSpPr>
              <p:nvPr/>
            </p:nvCxnSpPr>
            <p:spPr>
              <a:xfrm flipH="1">
                <a:off x="3900976" y="1707582"/>
                <a:ext cx="1471577" cy="1384896"/>
              </a:xfrm>
              <a:prstGeom prst="straightConnector1">
                <a:avLst/>
              </a:prstGeom>
              <a:ln>
                <a:prstDash val="dashDot"/>
                <a:headEnd type="triangle"/>
                <a:tailEnd type="oval"/>
              </a:ln>
            </p:spPr>
            <p:style>
              <a:lnRef idx="2">
                <a:schemeClr val="accent5"/>
              </a:lnRef>
              <a:fillRef idx="0">
                <a:schemeClr val="accent5"/>
              </a:fillRef>
              <a:effectRef idx="1">
                <a:schemeClr val="accent5"/>
              </a:effectRef>
              <a:fontRef idx="minor">
                <a:schemeClr val="tx1"/>
              </a:fontRef>
            </p:style>
          </p:cxnSp>
          <p:cxnSp>
            <p:nvCxnSpPr>
              <p:cNvPr id="78" name="Straight Arrow Connector 77"/>
              <p:cNvCxnSpPr/>
              <p:nvPr/>
            </p:nvCxnSpPr>
            <p:spPr>
              <a:xfrm>
                <a:off x="5372553" y="1707582"/>
                <a:ext cx="666211" cy="1234250"/>
              </a:xfrm>
              <a:prstGeom prst="straightConnector1">
                <a:avLst/>
              </a:prstGeom>
              <a:ln>
                <a:prstDash val="dashDot"/>
                <a:headEnd type="triangle"/>
                <a:tailEnd type="oval"/>
              </a:ln>
            </p:spPr>
            <p:style>
              <a:lnRef idx="2">
                <a:schemeClr val="accent5"/>
              </a:lnRef>
              <a:fillRef idx="0">
                <a:schemeClr val="accent5"/>
              </a:fillRef>
              <a:effectRef idx="1">
                <a:schemeClr val="accent5"/>
              </a:effectRef>
              <a:fontRef idx="minor">
                <a:schemeClr val="tx1"/>
              </a:fontRef>
            </p:style>
          </p:cxnSp>
          <p:cxnSp>
            <p:nvCxnSpPr>
              <p:cNvPr id="80" name="Straight Arrow Connector 79"/>
              <p:cNvCxnSpPr/>
              <p:nvPr/>
            </p:nvCxnSpPr>
            <p:spPr>
              <a:xfrm>
                <a:off x="5372553" y="1712735"/>
                <a:ext cx="2601831" cy="1107292"/>
              </a:xfrm>
              <a:prstGeom prst="straightConnector1">
                <a:avLst/>
              </a:prstGeom>
              <a:ln>
                <a:prstDash val="dashDot"/>
                <a:headEnd type="triangle"/>
                <a:tailEnd type="oval"/>
              </a:ln>
            </p:spPr>
            <p:style>
              <a:lnRef idx="2">
                <a:schemeClr val="accent5"/>
              </a:lnRef>
              <a:fillRef idx="0">
                <a:schemeClr val="accent5"/>
              </a:fillRef>
              <a:effectRef idx="1">
                <a:schemeClr val="accent5"/>
              </a:effectRef>
              <a:fontRef idx="minor">
                <a:schemeClr val="tx1"/>
              </a:fontRef>
            </p:style>
          </p:cxnSp>
          <p:grpSp>
            <p:nvGrpSpPr>
              <p:cNvPr id="72" name="Group 71"/>
              <p:cNvGrpSpPr/>
              <p:nvPr/>
            </p:nvGrpSpPr>
            <p:grpSpPr>
              <a:xfrm>
                <a:off x="4278003" y="1255508"/>
                <a:ext cx="1760761" cy="539188"/>
                <a:chOff x="3122612" y="1868662"/>
                <a:chExt cx="1760761" cy="539188"/>
              </a:xfrm>
            </p:grpSpPr>
            <p:sp>
              <p:nvSpPr>
                <p:cNvPr id="73" name="Rounded Rectangle 72"/>
                <p:cNvSpPr/>
                <p:nvPr/>
              </p:nvSpPr>
              <p:spPr>
                <a:xfrm>
                  <a:off x="3550950" y="1964656"/>
                  <a:ext cx="1332423" cy="35608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err="1" smtClean="0"/>
                    <a:t>NetSensor</a:t>
                  </a:r>
                  <a:endParaRPr lang="en-US" sz="2800" dirty="0"/>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2612" y="1868662"/>
                  <a:ext cx="539188" cy="539188"/>
                </a:xfrm>
                <a:prstGeom prst="rect">
                  <a:avLst/>
                </a:prstGeom>
              </p:spPr>
            </p:pic>
          </p:grpSp>
        </p:grpSp>
      </p:grpSp>
      <p:sp>
        <p:nvSpPr>
          <p:cNvPr id="58" name="Text Box 40"/>
          <p:cNvSpPr txBox="1">
            <a:spLocks noChangeArrowheads="1"/>
          </p:cNvSpPr>
          <p:nvPr/>
        </p:nvSpPr>
        <p:spPr bwMode="auto">
          <a:xfrm>
            <a:off x="4022208" y="4648200"/>
            <a:ext cx="4293269" cy="1718520"/>
          </a:xfrm>
          <a:prstGeom prst="rect">
            <a:avLst/>
          </a:prstGeom>
          <a:solidFill>
            <a:schemeClr val="bg1">
              <a:lumMod val="95000"/>
            </a:schemeClr>
          </a:solidFill>
          <a:ln>
            <a:noFill/>
          </a:ln>
          <a:extLst/>
        </p:spPr>
        <p:txBody>
          <a:bodyPr wrap="square" lIns="108000" tIns="108000" rIns="108000" bIns="108000" anchor="t" anchorCtr="0">
            <a:spAutoFit/>
          </a:bodyPr>
          <a:lstStyle>
            <a:lvl1pPr marL="115888" indent="-115888" eaLnBrk="0" hangingPunct="0">
              <a:defRPr>
                <a:solidFill>
                  <a:schemeClr val="tx1"/>
                </a:solidFill>
                <a:latin typeface="Arial Narrow" pitchFamily="34" charset="0"/>
                <a:ea typeface="ＭＳ Ｐゴシック" pitchFamily="34" charset="-128"/>
              </a:defRPr>
            </a:lvl1pPr>
            <a:lvl2pPr marL="742950" indent="-285750" eaLnBrk="0" hangingPunct="0">
              <a:defRPr>
                <a:solidFill>
                  <a:schemeClr val="tx1"/>
                </a:solidFill>
                <a:latin typeface="Arial Narrow" pitchFamily="34" charset="0"/>
                <a:ea typeface="ＭＳ Ｐゴシック" pitchFamily="34" charset="-128"/>
              </a:defRPr>
            </a:lvl2pPr>
            <a:lvl3pPr marL="1143000" indent="-228600" eaLnBrk="0" hangingPunct="0">
              <a:defRPr>
                <a:solidFill>
                  <a:schemeClr val="tx1"/>
                </a:solidFill>
                <a:latin typeface="Arial Narrow" pitchFamily="34" charset="0"/>
                <a:ea typeface="ＭＳ Ｐゴシック" pitchFamily="34" charset="-128"/>
              </a:defRPr>
            </a:lvl3pPr>
            <a:lvl4pPr marL="1600200" indent="-228600" eaLnBrk="0" hangingPunct="0">
              <a:defRPr>
                <a:solidFill>
                  <a:schemeClr val="tx1"/>
                </a:solidFill>
                <a:latin typeface="Arial Narrow" pitchFamily="34" charset="0"/>
                <a:ea typeface="ＭＳ Ｐゴシック" pitchFamily="34" charset="-128"/>
              </a:defRPr>
            </a:lvl4pPr>
            <a:lvl5pPr marL="2057400" indent="-228600" eaLnBrk="0" hangingPunct="0">
              <a:defRPr>
                <a:solidFill>
                  <a:schemeClr val="tx1"/>
                </a:solidFill>
                <a:latin typeface="Arial Narrow"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Narrow" pitchFamily="34" charset="0"/>
                <a:ea typeface="ＭＳ Ｐゴシック" pitchFamily="34" charset="-128"/>
              </a:defRPr>
            </a:lvl9pPr>
          </a:lstStyle>
          <a:p>
            <a:pPr eaLnBrk="1" hangingPunct="1">
              <a:lnSpc>
                <a:spcPts val="1400"/>
              </a:lnSpc>
              <a:spcBef>
                <a:spcPts val="0"/>
              </a:spcBef>
              <a:spcAft>
                <a:spcPts val="600"/>
              </a:spcAft>
            </a:pPr>
            <a:r>
              <a:rPr lang="en-US" sz="1600" b="1" dirty="0" err="1" smtClean="0">
                <a:latin typeface="Calibri" pitchFamily="34" charset="0"/>
              </a:rPr>
              <a:t>NetProfiler</a:t>
            </a:r>
            <a:endParaRPr lang="en-US" sz="1600" b="1" dirty="0">
              <a:latin typeface="Calibri" pitchFamily="34" charset="0"/>
            </a:endParaRPr>
          </a:p>
          <a:p>
            <a:pPr marL="285750" indent="-285750" eaLnBrk="1" hangingPunct="1">
              <a:lnSpc>
                <a:spcPts val="1400"/>
              </a:lnSpc>
              <a:spcBef>
                <a:spcPts val="300"/>
              </a:spcBef>
              <a:spcAft>
                <a:spcPts val="300"/>
              </a:spcAft>
              <a:buClr>
                <a:schemeClr val="accent1"/>
              </a:buClr>
              <a:buFont typeface="Arial" panose="020B0604020202020204" pitchFamily="34" charset="0"/>
              <a:buChar char="●"/>
            </a:pPr>
            <a:r>
              <a:rPr lang="en-US" altLang="zh-CN" sz="1400" dirty="0" smtClean="0">
                <a:solidFill>
                  <a:srgbClr val="000000"/>
                </a:solidFill>
                <a:latin typeface="Calibri" pitchFamily="34" charset="0"/>
              </a:rPr>
              <a:t>Flow</a:t>
            </a:r>
            <a:r>
              <a:rPr lang="zh-CN" altLang="en-US" sz="1400" dirty="0">
                <a:solidFill>
                  <a:srgbClr val="000000"/>
                </a:solidFill>
                <a:latin typeface="Calibri" pitchFamily="34" charset="0"/>
              </a:rPr>
              <a:t>收</a:t>
            </a:r>
            <a:r>
              <a:rPr lang="zh-CN" altLang="en-US" sz="1400" dirty="0" smtClean="0">
                <a:solidFill>
                  <a:srgbClr val="000000"/>
                </a:solidFill>
                <a:latin typeface="Calibri" pitchFamily="34" charset="0"/>
              </a:rPr>
              <a:t>集与分析</a:t>
            </a:r>
            <a:endParaRPr lang="en-US" altLang="zh-CN" sz="1400" dirty="0" smtClean="0">
              <a:solidFill>
                <a:srgbClr val="000000"/>
              </a:solidFill>
              <a:latin typeface="Calibri" pitchFamily="34" charset="0"/>
            </a:endParaRPr>
          </a:p>
          <a:p>
            <a:pPr marL="285750" indent="-285750" eaLnBrk="1" hangingPunct="1">
              <a:lnSpc>
                <a:spcPts val="1400"/>
              </a:lnSpc>
              <a:spcBef>
                <a:spcPts val="300"/>
              </a:spcBef>
              <a:spcAft>
                <a:spcPts val="300"/>
              </a:spcAft>
              <a:buClr>
                <a:schemeClr val="accent1"/>
              </a:buClr>
              <a:buFont typeface="Arial" panose="020B0604020202020204" pitchFamily="34" charset="0"/>
              <a:buChar char="●"/>
            </a:pPr>
            <a:r>
              <a:rPr lang="zh-CN" altLang="en-US" sz="1400" dirty="0">
                <a:solidFill>
                  <a:srgbClr val="000000"/>
                </a:solidFill>
                <a:latin typeface="Calibri" pitchFamily="34" charset="0"/>
              </a:rPr>
              <a:t>展</a:t>
            </a:r>
            <a:r>
              <a:rPr lang="zh-CN" altLang="en-US" sz="1400" dirty="0" smtClean="0">
                <a:solidFill>
                  <a:srgbClr val="000000"/>
                </a:solidFill>
                <a:latin typeface="Calibri" pitchFamily="34" charset="0"/>
              </a:rPr>
              <a:t>现流量成分、长期趋势</a:t>
            </a:r>
            <a:endParaRPr lang="en-US" altLang="zh-CN" sz="1400" dirty="0" smtClean="0">
              <a:solidFill>
                <a:srgbClr val="000000"/>
              </a:solidFill>
              <a:latin typeface="Calibri" pitchFamily="34" charset="0"/>
            </a:endParaRPr>
          </a:p>
          <a:p>
            <a:pPr marL="0" indent="0" eaLnBrk="1" hangingPunct="1">
              <a:lnSpc>
                <a:spcPts val="1400"/>
              </a:lnSpc>
              <a:spcBef>
                <a:spcPts val="300"/>
              </a:spcBef>
              <a:spcAft>
                <a:spcPts val="300"/>
              </a:spcAft>
              <a:buClr>
                <a:schemeClr val="accent1"/>
              </a:buClr>
            </a:pPr>
            <a:r>
              <a:rPr lang="en-US" altLang="zh-CN" sz="1600" b="1" dirty="0" err="1" smtClean="0">
                <a:solidFill>
                  <a:srgbClr val="000000"/>
                </a:solidFill>
                <a:latin typeface="Calibri" pitchFamily="34" charset="0"/>
              </a:rPr>
              <a:t>NetSensor</a:t>
            </a:r>
            <a:endParaRPr lang="en-US" altLang="zh-CN" sz="1600" b="1" dirty="0">
              <a:solidFill>
                <a:srgbClr val="000000"/>
              </a:solidFill>
              <a:latin typeface="Calibri" pitchFamily="34" charset="0"/>
            </a:endParaRPr>
          </a:p>
          <a:p>
            <a:pPr marL="285750" indent="-285750" eaLnBrk="1" hangingPunct="1">
              <a:lnSpc>
                <a:spcPts val="1400"/>
              </a:lnSpc>
              <a:spcBef>
                <a:spcPts val="300"/>
              </a:spcBef>
              <a:spcAft>
                <a:spcPts val="300"/>
              </a:spcAft>
              <a:buClr>
                <a:schemeClr val="accent1"/>
              </a:buClr>
              <a:buFont typeface="Arial" panose="020B0604020202020204" pitchFamily="34" charset="0"/>
              <a:buChar char="●"/>
            </a:pPr>
            <a:r>
              <a:rPr lang="en-US" altLang="zh-CN" sz="1400" dirty="0" smtClean="0">
                <a:solidFill>
                  <a:srgbClr val="000000"/>
                </a:solidFill>
                <a:latin typeface="Calibri" pitchFamily="34" charset="0"/>
              </a:rPr>
              <a:t>SNMP/WMI </a:t>
            </a:r>
            <a:endParaRPr lang="en-US" altLang="zh-CN" sz="1400" dirty="0">
              <a:solidFill>
                <a:srgbClr val="000000"/>
              </a:solidFill>
              <a:latin typeface="Calibri" pitchFamily="34" charset="0"/>
            </a:endParaRPr>
          </a:p>
          <a:p>
            <a:pPr marL="285750" indent="-285750" eaLnBrk="1" hangingPunct="1">
              <a:lnSpc>
                <a:spcPts val="1400"/>
              </a:lnSpc>
              <a:spcBef>
                <a:spcPts val="300"/>
              </a:spcBef>
              <a:spcAft>
                <a:spcPts val="300"/>
              </a:spcAft>
              <a:buClr>
                <a:schemeClr val="accent1"/>
              </a:buClr>
              <a:buFont typeface="Arial" panose="020B0604020202020204" pitchFamily="34" charset="0"/>
              <a:buChar char="●"/>
            </a:pPr>
            <a:r>
              <a:rPr lang="zh-CN" altLang="en-US" sz="1400" dirty="0" smtClean="0">
                <a:solidFill>
                  <a:srgbClr val="000000"/>
                </a:solidFill>
                <a:latin typeface="Calibri" pitchFamily="34" charset="0"/>
              </a:rPr>
              <a:t>网络</a:t>
            </a:r>
            <a:r>
              <a:rPr lang="en-US" altLang="zh-CN" sz="1400" dirty="0" smtClean="0">
                <a:solidFill>
                  <a:srgbClr val="000000"/>
                </a:solidFill>
                <a:latin typeface="Calibri" pitchFamily="34" charset="0"/>
              </a:rPr>
              <a:t>/</a:t>
            </a:r>
            <a:r>
              <a:rPr lang="zh-CN" altLang="en-US" sz="1400" dirty="0" smtClean="0">
                <a:solidFill>
                  <a:srgbClr val="000000"/>
                </a:solidFill>
                <a:latin typeface="Calibri" pitchFamily="34" charset="0"/>
              </a:rPr>
              <a:t>服务器节点健康状态</a:t>
            </a:r>
            <a:endParaRPr lang="en-US" altLang="zh-CN" sz="1400" dirty="0" smtClean="0">
              <a:solidFill>
                <a:srgbClr val="000000"/>
              </a:solidFill>
              <a:latin typeface="Calibri" pitchFamily="34" charset="0"/>
            </a:endParaRPr>
          </a:p>
        </p:txBody>
      </p:sp>
    </p:spTree>
    <p:extLst>
      <p:ext uri="{BB962C8B-B14F-4D97-AF65-F5344CB8AC3E}">
        <p14:creationId xmlns:p14="http://schemas.microsoft.com/office/powerpoint/2010/main" val="399920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circle(in)">
                                      <p:cBhvr>
                                        <p:cTn id="7" dur="2000"/>
                                        <p:tgtEl>
                                          <p:spTgt spid="88"/>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anim calcmode="lin" valueType="num">
                                      <p:cBhvr>
                                        <p:cTn id="12" dur="500" fill="hold"/>
                                        <p:tgtEl>
                                          <p:spTgt spid="25"/>
                                        </p:tgtEl>
                                        <p:attrNameLst>
                                          <p:attrName>ppt_x</p:attrName>
                                        </p:attrNameLst>
                                      </p:cBhvr>
                                      <p:tavLst>
                                        <p:tav tm="0">
                                          <p:val>
                                            <p:strVal val="#ppt_x"/>
                                          </p:val>
                                        </p:tav>
                                        <p:tav tm="100000">
                                          <p:val>
                                            <p:strVal val="#ppt_x"/>
                                          </p:val>
                                        </p:tav>
                                      </p:tavLst>
                                    </p:anim>
                                    <p:anim calcmode="lin" valueType="num">
                                      <p:cBhvr>
                                        <p:cTn id="13"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2000"/>
                                        <p:tgtEl>
                                          <p:spTgt spid="16"/>
                                        </p:tgtEl>
                                      </p:cBhvr>
                                    </p:animEffect>
                                  </p:childTnLst>
                                </p:cTn>
                              </p:par>
                            </p:childTnLst>
                          </p:cTn>
                        </p:par>
                        <p:par>
                          <p:cTn id="28" fill="hold">
                            <p:stCondLst>
                              <p:cond delay="2000"/>
                            </p:stCondLst>
                            <p:childTnLst>
                              <p:par>
                                <p:cTn id="29" presetID="14" presetClass="entr" presetSubtype="1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3"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p:cNvSpPr/>
          <p:nvPr/>
        </p:nvSpPr>
        <p:spPr>
          <a:xfrm>
            <a:off x="0" y="5562600"/>
            <a:ext cx="12188825"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430" y="825850"/>
            <a:ext cx="12188825" cy="5232050"/>
            <a:chOff x="7430" y="1066800"/>
            <a:chExt cx="12188825" cy="5232050"/>
          </a:xfrm>
        </p:grpSpPr>
        <p:pic>
          <p:nvPicPr>
            <p:cNvPr id="11" name="Picture 10"/>
            <p:cNvPicPr>
              <a:picLocks noChangeAspect="1"/>
            </p:cNvPicPr>
            <p:nvPr/>
          </p:nvPicPr>
          <p:blipFill>
            <a:blip r:embed="rId2"/>
            <a:stretch>
              <a:fillRect/>
            </a:stretch>
          </p:blipFill>
          <p:spPr>
            <a:xfrm>
              <a:off x="7430" y="1066800"/>
              <a:ext cx="12188825" cy="5232050"/>
            </a:xfrm>
            <a:prstGeom prst="rect">
              <a:avLst/>
            </a:prstGeom>
          </p:spPr>
        </p:pic>
        <p:sp>
          <p:nvSpPr>
            <p:cNvPr id="12" name="Rectangle 11"/>
            <p:cNvSpPr/>
            <p:nvPr/>
          </p:nvSpPr>
          <p:spPr>
            <a:xfrm>
              <a:off x="150812" y="1295400"/>
              <a:ext cx="28194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90012" y="1295400"/>
              <a:ext cx="3048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150812" y="1417427"/>
            <a:ext cx="2743200" cy="1107996"/>
          </a:xfrm>
          <a:prstGeom prst="rect">
            <a:avLst/>
          </a:prstGeom>
          <a:noFill/>
        </p:spPr>
        <p:txBody>
          <a:bodyPr wrap="square" rtlCol="0">
            <a:spAutoFit/>
          </a:bodyPr>
          <a:lstStyle/>
          <a:p>
            <a:pPr algn="r"/>
            <a:r>
              <a:rPr lang="en-US" b="1" dirty="0" smtClean="0">
                <a:solidFill>
                  <a:schemeClr val="accent3"/>
                </a:solidFill>
                <a:latin typeface="Calibri"/>
                <a:cs typeface="Calibri"/>
              </a:rPr>
              <a:t>SteelCentral AppInternals</a:t>
            </a:r>
          </a:p>
          <a:p>
            <a:pPr algn="r"/>
            <a:r>
              <a:rPr lang="zh-CN" altLang="en-US" sz="1600" dirty="0" smtClean="0">
                <a:solidFill>
                  <a:schemeClr val="accent3"/>
                </a:solidFill>
                <a:latin typeface="Calibri"/>
                <a:cs typeface="Calibri"/>
              </a:rPr>
              <a:t>监控用户体验并追踪交易至代码级别，以提供应用性能可视性</a:t>
            </a:r>
            <a:endParaRPr lang="en-US" sz="1600" dirty="0">
              <a:solidFill>
                <a:schemeClr val="accent3"/>
              </a:solidFill>
              <a:latin typeface="Calibri"/>
              <a:cs typeface="Calibri"/>
            </a:endParaRPr>
          </a:p>
        </p:txBody>
      </p:sp>
      <p:sp>
        <p:nvSpPr>
          <p:cNvPr id="19" name="Rounded Rectangle 18"/>
          <p:cNvSpPr/>
          <p:nvPr/>
        </p:nvSpPr>
        <p:spPr>
          <a:xfrm>
            <a:off x="3456716" y="1202356"/>
            <a:ext cx="5159573" cy="2488710"/>
          </a:xfrm>
          <a:prstGeom prst="roundRect">
            <a:avLst>
              <a:gd name="adj" fmla="val 3769"/>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a:off x="2855956" y="5867400"/>
            <a:ext cx="6305284" cy="381000"/>
          </a:xfrm>
          <a:prstGeom prst="round2SameRect">
            <a:avLst>
              <a:gd name="adj1" fmla="val 0"/>
              <a:gd name="adj2" fmla="val 22472"/>
            </a:avLst>
          </a:prstGeom>
          <a:gradFill flip="none" rotWithShape="1">
            <a:gsLst>
              <a:gs pos="0">
                <a:schemeClr val="tx2">
                  <a:lumMod val="75000"/>
                </a:schemeClr>
              </a:gs>
              <a:gs pos="100000">
                <a:schemeClr val="tx2">
                  <a:lumMod val="75000"/>
                </a:schemeClr>
              </a:gs>
              <a:gs pos="61000">
                <a:schemeClr val="tx2"/>
              </a:gs>
            </a:gsLst>
            <a:path path="circle">
              <a:fillToRect l="50000" t="50000" r="50000" b="50000"/>
            </a:path>
            <a:tileRect/>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effectLst>
                  <a:glow>
                    <a:schemeClr val="bg1">
                      <a:alpha val="75000"/>
                    </a:schemeClr>
                  </a:glow>
                </a:effectLst>
                <a:latin typeface="Calibri"/>
                <a:cs typeface="Calibri"/>
              </a:rPr>
              <a:t>SteelHead</a:t>
            </a:r>
            <a:endParaRPr lang="en-US" sz="1600" dirty="0">
              <a:solidFill>
                <a:schemeClr val="bg1"/>
              </a:solidFill>
              <a:effectLst>
                <a:glow>
                  <a:schemeClr val="bg1">
                    <a:alpha val="75000"/>
                  </a:schemeClr>
                </a:glow>
              </a:effectLst>
              <a:latin typeface="Calibri"/>
              <a:cs typeface="Calibri"/>
            </a:endParaRPr>
          </a:p>
        </p:txBody>
      </p:sp>
      <p:sp>
        <p:nvSpPr>
          <p:cNvPr id="25" name="Title 24"/>
          <p:cNvSpPr>
            <a:spLocks noGrp="1"/>
          </p:cNvSpPr>
          <p:nvPr>
            <p:ph type="title"/>
          </p:nvPr>
        </p:nvSpPr>
        <p:spPr>
          <a:xfrm>
            <a:off x="455612" y="228600"/>
            <a:ext cx="10960508" cy="721814"/>
          </a:xfrm>
        </p:spPr>
        <p:txBody>
          <a:bodyPr/>
          <a:lstStyle/>
          <a:p>
            <a:r>
              <a:rPr lang="en-US" dirty="0" err="1" smtClean="0"/>
              <a:t>SteelCentral</a:t>
            </a:r>
            <a:r>
              <a:rPr lang="en-US" dirty="0" smtClean="0"/>
              <a:t> Portal</a:t>
            </a:r>
            <a:endParaRPr lang="en-US" dirty="0"/>
          </a:p>
        </p:txBody>
      </p:sp>
      <p:sp>
        <p:nvSpPr>
          <p:cNvPr id="23" name="TextBox 22"/>
          <p:cNvSpPr txBox="1"/>
          <p:nvPr/>
        </p:nvSpPr>
        <p:spPr>
          <a:xfrm>
            <a:off x="112756" y="3453257"/>
            <a:ext cx="2743200" cy="861774"/>
          </a:xfrm>
          <a:prstGeom prst="rect">
            <a:avLst/>
          </a:prstGeom>
          <a:noFill/>
        </p:spPr>
        <p:txBody>
          <a:bodyPr wrap="square" rtlCol="0">
            <a:spAutoFit/>
          </a:bodyPr>
          <a:lstStyle/>
          <a:p>
            <a:pPr algn="r"/>
            <a:r>
              <a:rPr lang="en-US" b="1" dirty="0" smtClean="0">
                <a:solidFill>
                  <a:schemeClr val="accent3"/>
                </a:solidFill>
                <a:latin typeface="Calibri"/>
                <a:cs typeface="Calibri"/>
              </a:rPr>
              <a:t>SteelCentral NetSensor</a:t>
            </a:r>
          </a:p>
          <a:p>
            <a:pPr algn="r"/>
            <a:r>
              <a:rPr lang="zh-CN" altLang="en-US" sz="1600" dirty="0" smtClean="0">
                <a:solidFill>
                  <a:schemeClr val="accent3"/>
                </a:solidFill>
                <a:latin typeface="Calibri"/>
                <a:cs typeface="Calibri"/>
              </a:rPr>
              <a:t>从所有设备获取数据，以获得完整的应用性能视图</a:t>
            </a:r>
            <a:endParaRPr lang="en-US" sz="1600" dirty="0">
              <a:solidFill>
                <a:schemeClr val="accent3"/>
              </a:solidFill>
              <a:latin typeface="Calibri"/>
              <a:cs typeface="Calibri"/>
            </a:endParaRPr>
          </a:p>
        </p:txBody>
      </p:sp>
      <p:sp>
        <p:nvSpPr>
          <p:cNvPr id="24" name="TextBox 23"/>
          <p:cNvSpPr txBox="1"/>
          <p:nvPr/>
        </p:nvSpPr>
        <p:spPr>
          <a:xfrm>
            <a:off x="9218612" y="2895600"/>
            <a:ext cx="2743200" cy="861774"/>
          </a:xfrm>
          <a:prstGeom prst="rect">
            <a:avLst/>
          </a:prstGeom>
          <a:noFill/>
        </p:spPr>
        <p:txBody>
          <a:bodyPr wrap="square" rtlCol="0">
            <a:spAutoFit/>
          </a:bodyPr>
          <a:lstStyle/>
          <a:p>
            <a:r>
              <a:rPr lang="en-US" b="1" dirty="0" smtClean="0">
                <a:solidFill>
                  <a:schemeClr val="accent3"/>
                </a:solidFill>
                <a:latin typeface="Calibri"/>
                <a:cs typeface="Calibri"/>
              </a:rPr>
              <a:t>SteelCentral AppResponse</a:t>
            </a:r>
          </a:p>
          <a:p>
            <a:r>
              <a:rPr lang="zh-CN" altLang="en-US" sz="1600" dirty="0" smtClean="0">
                <a:solidFill>
                  <a:schemeClr val="accent3"/>
                </a:solidFill>
                <a:latin typeface="Calibri"/>
                <a:cs typeface="Calibri"/>
              </a:rPr>
              <a:t>监控真实用户的应用性能体验并修复应用性能问题</a:t>
            </a:r>
            <a:endParaRPr lang="en-US" sz="1600" dirty="0">
              <a:solidFill>
                <a:schemeClr val="accent3"/>
              </a:solidFill>
              <a:latin typeface="Calibri"/>
              <a:cs typeface="Calibri"/>
            </a:endParaRPr>
          </a:p>
        </p:txBody>
      </p:sp>
      <p:sp>
        <p:nvSpPr>
          <p:cNvPr id="26" name="TextBox 25"/>
          <p:cNvSpPr txBox="1"/>
          <p:nvPr/>
        </p:nvSpPr>
        <p:spPr>
          <a:xfrm>
            <a:off x="9153556" y="1295400"/>
            <a:ext cx="2743200" cy="861774"/>
          </a:xfrm>
          <a:prstGeom prst="rect">
            <a:avLst/>
          </a:prstGeom>
          <a:noFill/>
        </p:spPr>
        <p:txBody>
          <a:bodyPr wrap="square" rtlCol="0">
            <a:spAutoFit/>
          </a:bodyPr>
          <a:lstStyle/>
          <a:p>
            <a:r>
              <a:rPr lang="en-US" b="1" dirty="0" smtClean="0">
                <a:solidFill>
                  <a:schemeClr val="accent3"/>
                </a:solidFill>
                <a:latin typeface="Calibri"/>
                <a:cs typeface="Calibri"/>
              </a:rPr>
              <a:t>SteelCentral NetProfiler</a:t>
            </a:r>
          </a:p>
          <a:p>
            <a:r>
              <a:rPr lang="zh-CN" altLang="en-US" sz="1600" dirty="0">
                <a:solidFill>
                  <a:schemeClr val="accent3"/>
                </a:solidFill>
                <a:latin typeface="Calibri"/>
                <a:cs typeface="Calibri"/>
              </a:rPr>
              <a:t>利</a:t>
            </a:r>
            <a:r>
              <a:rPr lang="zh-CN" altLang="en-US" sz="1600" dirty="0" smtClean="0">
                <a:solidFill>
                  <a:schemeClr val="accent3"/>
                </a:solidFill>
                <a:latin typeface="Calibri"/>
                <a:cs typeface="Calibri"/>
              </a:rPr>
              <a:t>用端到端的网络性能监控，排查网络与性能问题</a:t>
            </a:r>
            <a:endParaRPr lang="en-US" sz="1600" dirty="0">
              <a:solidFill>
                <a:schemeClr val="accent3"/>
              </a:solidFill>
              <a:latin typeface="Calibri"/>
              <a:cs typeface="Calibri"/>
            </a:endParaRPr>
          </a:p>
        </p:txBody>
      </p:sp>
      <p:sp>
        <p:nvSpPr>
          <p:cNvPr id="27" name="TextBox 26"/>
          <p:cNvSpPr txBox="1"/>
          <p:nvPr/>
        </p:nvSpPr>
        <p:spPr>
          <a:xfrm>
            <a:off x="9294812" y="5105400"/>
            <a:ext cx="2743200" cy="615553"/>
          </a:xfrm>
          <a:prstGeom prst="rect">
            <a:avLst/>
          </a:prstGeom>
          <a:noFill/>
        </p:spPr>
        <p:txBody>
          <a:bodyPr wrap="square" rtlCol="0">
            <a:spAutoFit/>
          </a:bodyPr>
          <a:lstStyle/>
          <a:p>
            <a:r>
              <a:rPr lang="en-US" b="1" dirty="0" smtClean="0">
                <a:solidFill>
                  <a:schemeClr val="accent3"/>
                </a:solidFill>
                <a:latin typeface="Calibri"/>
                <a:cs typeface="Calibri"/>
              </a:rPr>
              <a:t>SteelHead</a:t>
            </a:r>
          </a:p>
          <a:p>
            <a:r>
              <a:rPr lang="zh-CN" altLang="en-US" sz="1600" dirty="0" smtClean="0">
                <a:solidFill>
                  <a:schemeClr val="accent3"/>
                </a:solidFill>
                <a:latin typeface="Calibri"/>
                <a:cs typeface="Calibri"/>
              </a:rPr>
              <a:t>优化广域网络流量</a:t>
            </a:r>
            <a:endParaRPr lang="en-US" sz="1600" dirty="0">
              <a:solidFill>
                <a:schemeClr val="accent3"/>
              </a:solidFill>
              <a:latin typeface="Calibri"/>
              <a:cs typeface="Calibri"/>
            </a:endParaRPr>
          </a:p>
        </p:txBody>
      </p:sp>
    </p:spTree>
    <p:extLst>
      <p:ext uri="{BB962C8B-B14F-4D97-AF65-F5344CB8AC3E}">
        <p14:creationId xmlns:p14="http://schemas.microsoft.com/office/powerpoint/2010/main" val="327619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90600"/>
            <a:ext cx="12188825" cy="5412318"/>
          </a:xfrm>
          <a:prstGeom prst="rect">
            <a:avLst/>
          </a:prstGeom>
        </p:spPr>
      </p:pic>
      <p:sp>
        <p:nvSpPr>
          <p:cNvPr id="5" name="Line Callout 1 4"/>
          <p:cNvSpPr/>
          <p:nvPr/>
        </p:nvSpPr>
        <p:spPr>
          <a:xfrm>
            <a:off x="2239458" y="5197495"/>
            <a:ext cx="3702554" cy="1508105"/>
          </a:xfrm>
          <a:prstGeom prst="borderCallout1">
            <a:avLst>
              <a:gd name="adj1" fmla="val 29112"/>
              <a:gd name="adj2" fmla="val -472"/>
              <a:gd name="adj3" fmla="val 39579"/>
              <a:gd name="adj4" fmla="val -28329"/>
            </a:avLst>
          </a:prstGeom>
          <a:solidFill>
            <a:schemeClr val="bg1">
              <a:lumMod val="8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107950" lvl="0"/>
            <a:r>
              <a:rPr lang="en-US" sz="1400" b="1" spc="-39" dirty="0" err="1" smtClean="0">
                <a:ln w="13500">
                  <a:solidFill>
                    <a:srgbClr val="E9681D">
                      <a:shade val="2500"/>
                      <a:alpha val="6500"/>
                    </a:srgbClr>
                  </a:solidFill>
                  <a:prstDash val="solid"/>
                </a:ln>
                <a:solidFill>
                  <a:srgbClr val="F96302"/>
                </a:solidFill>
                <a:cs typeface="Arial" panose="020B0604020202020204" pitchFamily="34" charset="0"/>
              </a:rPr>
              <a:t>AppInternals</a:t>
            </a:r>
            <a:r>
              <a:rPr lang="en-US" sz="1400" b="1" spc="-39" dirty="0">
                <a:ln w="13500">
                  <a:solidFill>
                    <a:srgbClr val="E9681D">
                      <a:shade val="2500"/>
                      <a:alpha val="6500"/>
                    </a:srgbClr>
                  </a:solidFill>
                  <a:prstDash val="solid"/>
                </a:ln>
                <a:solidFill>
                  <a:srgbClr val="F96302"/>
                </a:solidFill>
                <a:cs typeface="Arial" panose="020B0604020202020204" pitchFamily="34" charset="0"/>
              </a:rPr>
              <a:t>: </a:t>
            </a:r>
            <a:r>
              <a:rPr lang="en-US" sz="1400" dirty="0">
                <a:solidFill>
                  <a:prstClr val="black"/>
                </a:solidFill>
              </a:rPr>
              <a:t>Health metrics </a:t>
            </a:r>
            <a:r>
              <a:rPr lang="en-US" sz="1400" dirty="0" smtClean="0">
                <a:solidFill>
                  <a:prstClr val="black"/>
                </a:solidFill>
              </a:rPr>
              <a:t>(memory</a:t>
            </a:r>
            <a:r>
              <a:rPr lang="en-US" sz="1400" dirty="0">
                <a:solidFill>
                  <a:prstClr val="black"/>
                </a:solidFill>
              </a:rPr>
              <a:t>, heap consumption, heap size, process CPU, thread count, time garbage collecting), CPU, Disk, Memory, </a:t>
            </a:r>
            <a:r>
              <a:rPr lang="en-US" sz="1400" dirty="0" smtClean="0">
                <a:solidFill>
                  <a:prstClr val="black"/>
                </a:solidFill>
              </a:rPr>
              <a:t/>
            </a:r>
            <a:br>
              <a:rPr lang="en-US" sz="1400" dirty="0" smtClean="0">
                <a:solidFill>
                  <a:prstClr val="black"/>
                </a:solidFill>
              </a:rPr>
            </a:br>
            <a:r>
              <a:rPr lang="en-US" sz="1400" dirty="0" smtClean="0">
                <a:solidFill>
                  <a:prstClr val="black"/>
                </a:solidFill>
              </a:rPr>
              <a:t>DB </a:t>
            </a:r>
            <a:r>
              <a:rPr lang="en-US" sz="1400" dirty="0">
                <a:solidFill>
                  <a:prstClr val="black"/>
                </a:solidFill>
              </a:rPr>
              <a:t>metrics</a:t>
            </a:r>
          </a:p>
          <a:p>
            <a:pPr marL="107950" lvl="0"/>
            <a:endParaRPr lang="en-US" sz="1400" b="1" spc="-39" dirty="0" smtClean="0">
              <a:ln w="13500">
                <a:solidFill>
                  <a:srgbClr val="E9681D">
                    <a:shade val="2500"/>
                    <a:alpha val="6500"/>
                  </a:srgbClr>
                </a:solidFill>
                <a:prstDash val="solid"/>
              </a:ln>
              <a:solidFill>
                <a:schemeClr val="accent1"/>
              </a:solidFill>
              <a:cs typeface="Arial" panose="020B0604020202020204" pitchFamily="34" charset="0"/>
            </a:endParaRPr>
          </a:p>
          <a:p>
            <a:pPr marL="107950" lvl="0"/>
            <a:r>
              <a:rPr lang="en-US" sz="1400" b="1" spc="-39" dirty="0" smtClean="0">
                <a:ln w="13500">
                  <a:solidFill>
                    <a:srgbClr val="E9681D">
                      <a:shade val="2500"/>
                      <a:alpha val="6500"/>
                    </a:srgbClr>
                  </a:solidFill>
                  <a:prstDash val="solid"/>
                </a:ln>
                <a:solidFill>
                  <a:schemeClr val="accent1"/>
                </a:solidFill>
                <a:cs typeface="Arial" panose="020B0604020202020204" pitchFamily="34" charset="0"/>
              </a:rPr>
              <a:t>NetSensor</a:t>
            </a:r>
            <a:r>
              <a:rPr lang="en-US" sz="1400" b="1" spc="-39" dirty="0">
                <a:ln w="13500">
                  <a:solidFill>
                    <a:srgbClr val="E9681D">
                      <a:shade val="2500"/>
                      <a:alpha val="6500"/>
                    </a:srgbClr>
                  </a:solidFill>
                  <a:prstDash val="solid"/>
                </a:ln>
                <a:solidFill>
                  <a:schemeClr val="accent1"/>
                </a:solidFill>
                <a:cs typeface="Arial" panose="020B0604020202020204" pitchFamily="34" charset="0"/>
              </a:rPr>
              <a:t>: </a:t>
            </a:r>
            <a:r>
              <a:rPr lang="en-US" sz="1400" dirty="0">
                <a:solidFill>
                  <a:prstClr val="black"/>
                </a:solidFill>
              </a:rPr>
              <a:t>CPU, Disk, Memory</a:t>
            </a:r>
          </a:p>
        </p:txBody>
      </p:sp>
      <p:sp>
        <p:nvSpPr>
          <p:cNvPr id="7" name="Line Callout 1 6"/>
          <p:cNvSpPr/>
          <p:nvPr/>
        </p:nvSpPr>
        <p:spPr>
          <a:xfrm>
            <a:off x="7806667" y="3542884"/>
            <a:ext cx="4078946" cy="1508105"/>
          </a:xfrm>
          <a:prstGeom prst="borderCallout1">
            <a:avLst>
              <a:gd name="adj1" fmla="val 26426"/>
              <a:gd name="adj2" fmla="val 424"/>
              <a:gd name="adj3" fmla="val 64909"/>
              <a:gd name="adj4" fmla="val -21793"/>
            </a:avLst>
          </a:prstGeom>
          <a:solidFill>
            <a:schemeClr val="bg1">
              <a:lumMod val="8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107950"/>
            <a:r>
              <a:rPr lang="en-US" sz="1400" b="1" spc="-39" dirty="0">
                <a:ln w="13500">
                  <a:solidFill>
                    <a:srgbClr val="E9681D">
                      <a:shade val="2500"/>
                      <a:alpha val="6500"/>
                    </a:srgbClr>
                  </a:solidFill>
                  <a:prstDash val="solid"/>
                </a:ln>
                <a:solidFill>
                  <a:srgbClr val="F96302"/>
                </a:solidFill>
                <a:cs typeface="Arial" panose="020B0604020202020204" pitchFamily="34" charset="0"/>
              </a:rPr>
              <a:t>AppResponse: </a:t>
            </a:r>
            <a:r>
              <a:rPr lang="en-US" sz="1400" dirty="0" smtClean="0">
                <a:solidFill>
                  <a:schemeClr val="tx1"/>
                </a:solidFill>
              </a:rPr>
              <a:t>RTCC</a:t>
            </a:r>
            <a:r>
              <a:rPr lang="en-US" sz="1400" dirty="0">
                <a:solidFill>
                  <a:schemeClr val="tx1"/>
                </a:solidFill>
              </a:rPr>
              <a:t>, request rate, response time, active connections, number of TCP resets, TCP retransmissions</a:t>
            </a:r>
          </a:p>
          <a:p>
            <a:pPr marL="107950"/>
            <a:endParaRPr lang="en-US" sz="1400" dirty="0"/>
          </a:p>
          <a:p>
            <a:pPr marL="107950"/>
            <a:r>
              <a:rPr lang="en-US" sz="1400" b="1" spc="-39" dirty="0" smtClean="0">
                <a:ln w="13500">
                  <a:solidFill>
                    <a:srgbClr val="E9681D">
                      <a:shade val="2500"/>
                      <a:alpha val="6500"/>
                    </a:srgbClr>
                  </a:solidFill>
                  <a:prstDash val="solid"/>
                </a:ln>
                <a:solidFill>
                  <a:srgbClr val="F96302"/>
                </a:solidFill>
                <a:cs typeface="Arial" panose="020B0604020202020204" pitchFamily="34" charset="0"/>
              </a:rPr>
              <a:t>NetProfiler</a:t>
            </a:r>
            <a:r>
              <a:rPr lang="en-US" sz="1400" b="1" spc="-39" dirty="0">
                <a:ln w="13500">
                  <a:solidFill>
                    <a:srgbClr val="E9681D">
                      <a:shade val="2500"/>
                      <a:alpha val="6500"/>
                    </a:srgbClr>
                  </a:solidFill>
                  <a:prstDash val="solid"/>
                </a:ln>
                <a:solidFill>
                  <a:srgbClr val="F96302"/>
                </a:solidFill>
                <a:cs typeface="Arial" panose="020B0604020202020204" pitchFamily="34" charset="0"/>
              </a:rPr>
              <a:t>: </a:t>
            </a:r>
            <a:r>
              <a:rPr lang="en-US" sz="1400" dirty="0" smtClean="0">
                <a:solidFill>
                  <a:srgbClr val="000000"/>
                </a:solidFill>
              </a:rPr>
              <a:t>request </a:t>
            </a:r>
            <a:r>
              <a:rPr lang="en-US" sz="1400" dirty="0">
                <a:solidFill>
                  <a:srgbClr val="000000"/>
                </a:solidFill>
              </a:rPr>
              <a:t>rate, response time, active connections, number of TCP resets, TCP retransmissions</a:t>
            </a:r>
          </a:p>
        </p:txBody>
      </p:sp>
      <p:sp>
        <p:nvSpPr>
          <p:cNvPr id="8" name="Title 24"/>
          <p:cNvSpPr txBox="1">
            <a:spLocks/>
          </p:cNvSpPr>
          <p:nvPr/>
        </p:nvSpPr>
        <p:spPr>
          <a:xfrm>
            <a:off x="41084" y="228600"/>
            <a:ext cx="10960508" cy="721814"/>
          </a:xfrm>
          <a:prstGeom prst="rect">
            <a:avLst/>
          </a:prstGeom>
        </p:spPr>
        <p:txBody>
          <a:bodyPr/>
          <a:lstStyle>
            <a:lvl1pPr algn="l" defTabSz="914477" rtl="0" eaLnBrk="1" latinLnBrk="0" hangingPunct="1">
              <a:lnSpc>
                <a:spcPct val="90000"/>
              </a:lnSpc>
              <a:spcBef>
                <a:spcPct val="0"/>
              </a:spcBef>
              <a:buNone/>
              <a:defRPr sz="3600" kern="1200">
                <a:solidFill>
                  <a:schemeClr val="accent6"/>
                </a:solidFill>
                <a:latin typeface="+mj-lt"/>
                <a:ea typeface="+mj-ea"/>
                <a:cs typeface="+mj-cs"/>
              </a:defRPr>
            </a:lvl1pPr>
          </a:lstStyle>
          <a:p>
            <a:r>
              <a:rPr lang="en-US" dirty="0" err="1" smtClean="0"/>
              <a:t>SteelCentral</a:t>
            </a:r>
            <a:r>
              <a:rPr lang="en-US" dirty="0" smtClean="0"/>
              <a:t> Portal – </a:t>
            </a:r>
            <a:r>
              <a:rPr lang="zh-CN" altLang="en-US" dirty="0" smtClean="0"/>
              <a:t>以应用为中心的多视角监控视图</a:t>
            </a:r>
            <a:endParaRPr lang="en-US" dirty="0" smtClean="0"/>
          </a:p>
        </p:txBody>
      </p:sp>
    </p:spTree>
    <p:custDataLst>
      <p:tags r:id="rId1"/>
    </p:custDataLst>
    <p:extLst>
      <p:ext uri="{BB962C8B-B14F-4D97-AF65-F5344CB8AC3E}">
        <p14:creationId xmlns:p14="http://schemas.microsoft.com/office/powerpoint/2010/main" val="734084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912812" y="1295400"/>
            <a:ext cx="10348522" cy="4724400"/>
          </a:xfrm>
          <a:prstGeom prst="rect">
            <a:avLst/>
          </a:prstGeom>
        </p:spPr>
      </p:pic>
      <p:sp>
        <p:nvSpPr>
          <p:cNvPr id="10" name="Title 9"/>
          <p:cNvSpPr>
            <a:spLocks noGrp="1"/>
          </p:cNvSpPr>
          <p:nvPr>
            <p:ph type="title"/>
          </p:nvPr>
        </p:nvSpPr>
        <p:spPr>
          <a:xfrm>
            <a:off x="150812" y="264614"/>
            <a:ext cx="10960508" cy="725986"/>
          </a:xfrm>
        </p:spPr>
        <p:txBody>
          <a:bodyPr/>
          <a:lstStyle/>
          <a:p>
            <a:r>
              <a:rPr lang="zh-CN" altLang="en-US" dirty="0"/>
              <a:t>构建</a:t>
            </a:r>
            <a:r>
              <a:rPr lang="zh-CN" altLang="en-US" dirty="0" smtClean="0"/>
              <a:t>应用</a:t>
            </a:r>
            <a:r>
              <a:rPr lang="zh-CN" altLang="en-US" dirty="0"/>
              <a:t>服</a:t>
            </a:r>
            <a:r>
              <a:rPr lang="zh-CN" altLang="en-US" dirty="0" smtClean="0"/>
              <a:t>务视图</a:t>
            </a:r>
            <a:endParaRPr lang="en-US" dirty="0"/>
          </a:p>
        </p:txBody>
      </p:sp>
    </p:spTree>
    <p:extLst>
      <p:ext uri="{BB962C8B-B14F-4D97-AF65-F5344CB8AC3E}">
        <p14:creationId xmlns:p14="http://schemas.microsoft.com/office/powerpoint/2010/main" val="423468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3" r="13"/>
          <a:stretch>
            <a:fillRect/>
          </a:stretch>
        </p:blipFill>
        <p:spPr/>
      </p:pic>
      <p:sp>
        <p:nvSpPr>
          <p:cNvPr id="6" name="Text Placeholder 5"/>
          <p:cNvSpPr>
            <a:spLocks noGrp="1"/>
          </p:cNvSpPr>
          <p:nvPr>
            <p:ph type="body" idx="1"/>
          </p:nvPr>
        </p:nvSpPr>
        <p:spPr>
          <a:xfrm>
            <a:off x="-794" y="3962400"/>
            <a:ext cx="7695406" cy="1997242"/>
          </a:xfrm>
        </p:spPr>
        <p:txBody>
          <a:bodyPr/>
          <a:lstStyle/>
          <a:p>
            <a:r>
              <a:rPr lang="en-US" dirty="0" smtClean="0">
                <a:solidFill>
                  <a:schemeClr val="tx1">
                    <a:lumMod val="50000"/>
                    <a:lumOff val="50000"/>
                  </a:schemeClr>
                </a:solidFill>
              </a:rPr>
              <a:t>APM </a:t>
            </a:r>
            <a:r>
              <a:rPr lang="zh-CN" altLang="en-US" dirty="0">
                <a:solidFill>
                  <a:schemeClr val="tx1">
                    <a:lumMod val="50000"/>
                    <a:lumOff val="50000"/>
                  </a:schemeClr>
                </a:solidFill>
              </a:rPr>
              <a:t>查错</a:t>
            </a:r>
            <a:r>
              <a:rPr lang="zh-CN" altLang="en-US" dirty="0" smtClean="0">
                <a:solidFill>
                  <a:schemeClr val="tx1">
                    <a:lumMod val="50000"/>
                    <a:lumOff val="50000"/>
                  </a:schemeClr>
                </a:solidFill>
              </a:rPr>
              <a:t>示</a:t>
            </a:r>
            <a:r>
              <a:rPr lang="zh-CN" altLang="en-US" dirty="0" smtClean="0">
                <a:solidFill>
                  <a:schemeClr val="tx1">
                    <a:lumMod val="50000"/>
                    <a:lumOff val="50000"/>
                  </a:schemeClr>
                </a:solidFill>
              </a:rPr>
              <a:t>例</a:t>
            </a:r>
            <a:endParaRPr lang="en-US" dirty="0">
              <a:solidFill>
                <a:schemeClr val="tx1">
                  <a:lumMod val="50000"/>
                  <a:lumOff val="50000"/>
                </a:schemeClr>
              </a:solidFill>
            </a:endParaRPr>
          </a:p>
        </p:txBody>
      </p:sp>
    </p:spTree>
    <p:extLst>
      <p:ext uri="{BB962C8B-B14F-4D97-AF65-F5344CB8AC3E}">
        <p14:creationId xmlns:p14="http://schemas.microsoft.com/office/powerpoint/2010/main" val="35171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2" y="1611597"/>
            <a:ext cx="4650286" cy="4397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a:xfrm>
            <a:off x="553328" y="1175274"/>
            <a:ext cx="10951283" cy="436323"/>
          </a:xfrm>
        </p:spPr>
        <p:txBody>
          <a:bodyPr/>
          <a:lstStyle/>
          <a:p>
            <a:r>
              <a:rPr lang="en-US" dirty="0" smtClean="0"/>
              <a:t>	</a:t>
            </a:r>
            <a:r>
              <a:rPr lang="zh-CN" altLang="en-US" dirty="0"/>
              <a:t>只是</a:t>
            </a:r>
            <a:r>
              <a:rPr lang="zh-CN" altLang="en-US" dirty="0" smtClean="0"/>
              <a:t>这个用户还是所有用户受影响？</a:t>
            </a:r>
            <a:endParaRPr lang="en-US" dirty="0"/>
          </a:p>
        </p:txBody>
      </p:sp>
      <p:sp>
        <p:nvSpPr>
          <p:cNvPr id="3" name="Title 2"/>
          <p:cNvSpPr>
            <a:spLocks noGrp="1"/>
          </p:cNvSpPr>
          <p:nvPr>
            <p:ph type="title"/>
          </p:nvPr>
        </p:nvSpPr>
        <p:spPr/>
        <p:txBody>
          <a:bodyPr/>
          <a:lstStyle/>
          <a:p>
            <a:r>
              <a:rPr lang="zh-CN" altLang="en-US" dirty="0" smtClean="0"/>
              <a:t>用户抱怨 </a:t>
            </a:r>
            <a:r>
              <a:rPr lang="en-US" dirty="0" err="1" smtClean="0"/>
              <a:t>TradeFastDN</a:t>
            </a:r>
            <a:r>
              <a:rPr lang="en-US" dirty="0" smtClean="0"/>
              <a:t> </a:t>
            </a:r>
            <a:r>
              <a:rPr lang="zh-CN" altLang="en-US" dirty="0" smtClean="0"/>
              <a:t>性能差</a:t>
            </a:r>
            <a:endParaRPr lang="en-US" dirty="0"/>
          </a:p>
        </p:txBody>
      </p:sp>
      <p:sp>
        <p:nvSpPr>
          <p:cNvPr id="7" name="Content Placeholder 2"/>
          <p:cNvSpPr txBox="1">
            <a:spLocks/>
          </p:cNvSpPr>
          <p:nvPr>
            <p:custDataLst>
              <p:tags r:id="rId1"/>
            </p:custDataLst>
          </p:nvPr>
        </p:nvSpPr>
        <p:spPr bwMode="gray">
          <a:xfrm>
            <a:off x="6400799" y="2016098"/>
            <a:ext cx="4498848" cy="2708302"/>
          </a:xfrm>
          <a:prstGeom prst="rect">
            <a:avLst/>
          </a:prstGeom>
        </p:spPr>
        <p:txBody>
          <a:bodyPr vert="horz" lIns="91440" tIns="0" rIns="91440" bIns="45720" rtlCol="0" anchor="t" anchorCtr="0">
            <a:noAutofit/>
          </a:bodyPr>
          <a:lstStyle>
            <a:lvl1pPr marL="0" indent="0" algn="l" defTabSz="914477" rtl="0" eaLnBrk="1" latinLnBrk="0" hangingPunct="1">
              <a:lnSpc>
                <a:spcPct val="85000"/>
              </a:lnSpc>
              <a:spcBef>
                <a:spcPts val="0"/>
              </a:spcBef>
              <a:spcAft>
                <a:spcPts val="600"/>
              </a:spcAft>
              <a:buClr>
                <a:srgbClr val="FF661C"/>
              </a:buClr>
              <a:buFont typeface="Wingdings" panose="05000000000000000000" pitchFamily="2" charset="2"/>
              <a:buNone/>
              <a:defRPr sz="2801" b="0" kern="1200">
                <a:solidFill>
                  <a:srgbClr val="FF661C"/>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使用</a:t>
            </a:r>
            <a:r>
              <a:rPr lang="en-US" sz="2400" dirty="0" smtClean="0">
                <a:solidFill>
                  <a:srgbClr val="8B8B7F"/>
                </a:solidFill>
              </a:rPr>
              <a:t>SLA </a:t>
            </a:r>
            <a:r>
              <a:rPr lang="en-US" sz="2400" dirty="0">
                <a:solidFill>
                  <a:srgbClr val="8B8B7F"/>
                </a:solidFill>
              </a:rPr>
              <a:t>Dashboards </a:t>
            </a:r>
            <a:r>
              <a:rPr lang="zh-CN" altLang="en-US" sz="2400" dirty="0" smtClean="0">
                <a:solidFill>
                  <a:srgbClr val="8B8B7F"/>
                </a:solidFill>
              </a:rPr>
              <a:t>来查看应用性能的总体表现</a:t>
            </a:r>
            <a:endParaRPr lang="en-US" sz="2400" dirty="0">
              <a:solidFill>
                <a:srgbClr val="8B8B7F"/>
              </a:solidFill>
            </a:endParaRPr>
          </a:p>
          <a:p>
            <a:pPr marL="342900" indent="-342900">
              <a:spcBef>
                <a:spcPts val="600"/>
              </a:spcBef>
              <a:spcAft>
                <a:spcPts val="1200"/>
              </a:spcAft>
              <a:buSzPct val="125000"/>
              <a:buFont typeface="Arial" panose="020B0604020202020204" pitchFamily="34" charset="0"/>
              <a:buChar char="•"/>
            </a:pPr>
            <a:r>
              <a:rPr lang="en-US" sz="2400" dirty="0" err="1" smtClean="0">
                <a:solidFill>
                  <a:srgbClr val="8B8B7F"/>
                </a:solidFill>
              </a:rPr>
              <a:t>TradeFastDN</a:t>
            </a:r>
            <a:r>
              <a:rPr lang="en-US" sz="2400" dirty="0" smtClean="0">
                <a:solidFill>
                  <a:srgbClr val="8B8B7F"/>
                </a:solidFill>
              </a:rPr>
              <a:t> </a:t>
            </a:r>
            <a:r>
              <a:rPr lang="zh-CN" altLang="en-US" sz="2400" dirty="0" smtClean="0">
                <a:solidFill>
                  <a:srgbClr val="8B8B7F"/>
                </a:solidFill>
              </a:rPr>
              <a:t>在所有用户区域都很慢</a:t>
            </a:r>
            <a:endParaRPr lang="en-US" sz="2400" dirty="0">
              <a:solidFill>
                <a:srgbClr val="8B8B7F"/>
              </a:solidFill>
            </a:endParaRPr>
          </a:p>
        </p:txBody>
      </p:sp>
      <p:sp>
        <p:nvSpPr>
          <p:cNvPr id="6" name="Rectangle 5"/>
          <p:cNvSpPr/>
          <p:nvPr/>
        </p:nvSpPr>
        <p:spPr>
          <a:xfrm>
            <a:off x="1751012" y="2590800"/>
            <a:ext cx="533400" cy="3276600"/>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ction Button: Forward or Next 10">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27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4" y="1676401"/>
            <a:ext cx="6309360" cy="4194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zh-CN" altLang="en-US" dirty="0" smtClean="0"/>
              <a:t>查看</a:t>
            </a:r>
            <a:r>
              <a:rPr lang="en-US" dirty="0" smtClean="0"/>
              <a:t>North America</a:t>
            </a:r>
            <a:r>
              <a:rPr lang="zh-CN" altLang="en-US" dirty="0" smtClean="0"/>
              <a:t>区域的用户</a:t>
            </a:r>
            <a:endParaRPr lang="en-US" dirty="0"/>
          </a:p>
        </p:txBody>
      </p:sp>
      <p:sp>
        <p:nvSpPr>
          <p:cNvPr id="8" name="TextBox 7"/>
          <p:cNvSpPr txBox="1"/>
          <p:nvPr/>
        </p:nvSpPr>
        <p:spPr>
          <a:xfrm>
            <a:off x="7161212" y="4502010"/>
            <a:ext cx="5027613" cy="646331"/>
          </a:xfrm>
          <a:prstGeom prst="rect">
            <a:avLst/>
          </a:prstGeom>
          <a:noFill/>
        </p:spPr>
        <p:txBody>
          <a:bodyPr wrap="square" rtlCol="0">
            <a:spAutoFit/>
          </a:bodyPr>
          <a:lstStyle>
            <a:defPPr>
              <a:defRPr lang="en-US"/>
            </a:defPPr>
            <a:lvl2pPr marL="0" lvl="1">
              <a:defRPr sz="2200" i="1">
                <a:solidFill>
                  <a:prstClr val="black"/>
                </a:solidFill>
              </a:defRPr>
            </a:lvl2pPr>
          </a:lstStyle>
          <a:p>
            <a:r>
              <a:rPr lang="en-US" i="1" dirty="0" smtClean="0"/>
              <a:t>Response </a:t>
            </a:r>
            <a:r>
              <a:rPr lang="en-US" i="1" dirty="0"/>
              <a:t>Time Composition Chart (RTCC) </a:t>
            </a:r>
            <a:r>
              <a:rPr lang="zh-CN" altLang="en-US" i="1" dirty="0" smtClean="0"/>
              <a:t>能够帮助分析延迟影响是由网络还是应用引起的</a:t>
            </a:r>
            <a:endParaRPr lang="en-US" sz="1600" i="1" dirty="0"/>
          </a:p>
        </p:txBody>
      </p:sp>
      <p:sp>
        <p:nvSpPr>
          <p:cNvPr id="12" name="Rectangle 11"/>
          <p:cNvSpPr/>
          <p:nvPr/>
        </p:nvSpPr>
        <p:spPr>
          <a:xfrm>
            <a:off x="1850962" y="4505929"/>
            <a:ext cx="5144194" cy="1365344"/>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ction Button: Forward or Next 14">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034" y="1609543"/>
            <a:ext cx="6308572" cy="4635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custDataLst>
              <p:tags r:id="rId1"/>
            </p:custDataLst>
          </p:nvPr>
        </p:nvSpPr>
        <p:spPr bwMode="gray">
          <a:xfrm>
            <a:off x="6400799" y="1828800"/>
            <a:ext cx="4498848" cy="2708302"/>
          </a:xfrm>
          <a:prstGeom prst="rect">
            <a:avLst/>
          </a:prstGeom>
        </p:spPr>
        <p:txBody>
          <a:bodyPr vert="horz" lIns="91440" tIns="0" rIns="91440" bIns="45720" rtlCol="0" anchor="t" anchorCtr="0">
            <a:noAutofit/>
          </a:bodyPr>
          <a:lstStyle>
            <a:lvl1pPr marL="0" indent="0" algn="l" defTabSz="914477" rtl="0" eaLnBrk="1" latinLnBrk="0" hangingPunct="1">
              <a:lnSpc>
                <a:spcPct val="85000"/>
              </a:lnSpc>
              <a:spcBef>
                <a:spcPts val="0"/>
              </a:spcBef>
              <a:spcAft>
                <a:spcPts val="600"/>
              </a:spcAft>
              <a:buClr>
                <a:srgbClr val="FF661C"/>
              </a:buClr>
              <a:buFont typeface="Wingdings" panose="05000000000000000000" pitchFamily="2" charset="2"/>
              <a:buNone/>
              <a:defRPr sz="2801" b="0" kern="1200">
                <a:solidFill>
                  <a:srgbClr val="FF661C"/>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使用右键菜单查看</a:t>
            </a:r>
            <a:r>
              <a:rPr lang="en-US" sz="2400" dirty="0" smtClean="0">
                <a:solidFill>
                  <a:srgbClr val="8B8B7F"/>
                </a:solidFill>
              </a:rPr>
              <a:t> Response Time Composition Chart </a:t>
            </a:r>
            <a:r>
              <a:rPr lang="zh-CN" altLang="en-US" sz="2400" dirty="0" smtClean="0">
                <a:solidFill>
                  <a:srgbClr val="8B8B7F"/>
                </a:solidFill>
              </a:rPr>
              <a:t>（</a:t>
            </a:r>
            <a:r>
              <a:rPr lang="en-US" altLang="zh-CN" sz="2400" dirty="0" smtClean="0">
                <a:solidFill>
                  <a:srgbClr val="8B8B7F"/>
                </a:solidFill>
              </a:rPr>
              <a:t>RTCC</a:t>
            </a:r>
            <a:r>
              <a:rPr lang="zh-CN" altLang="en-US" sz="2400" dirty="0" smtClean="0">
                <a:solidFill>
                  <a:srgbClr val="8B8B7F"/>
                </a:solidFill>
              </a:rPr>
              <a:t>，响应延时构成图）</a:t>
            </a:r>
            <a:endParaRPr lang="en-US" sz="2400" dirty="0">
              <a:solidFill>
                <a:srgbClr val="8B8B7F"/>
              </a:solidFill>
            </a:endParaRPr>
          </a:p>
          <a:p>
            <a:pPr>
              <a:spcBef>
                <a:spcPts val="600"/>
              </a:spcBef>
              <a:spcAft>
                <a:spcPts val="1200"/>
              </a:spcAft>
              <a:buSzPct val="125000"/>
            </a:pPr>
            <a:endParaRPr lang="en-US" sz="2400" dirty="0">
              <a:solidFill>
                <a:srgbClr val="8B8B7F"/>
              </a:solidFill>
            </a:endParaRPr>
          </a:p>
        </p:txBody>
      </p:sp>
    </p:spTree>
    <p:extLst>
      <p:ext uri="{BB962C8B-B14F-4D97-AF65-F5344CB8AC3E}">
        <p14:creationId xmlns:p14="http://schemas.microsoft.com/office/powerpoint/2010/main" val="63395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RTCC</a:t>
            </a:r>
            <a:endParaRPr lang="en-US" dirty="0"/>
          </a:p>
        </p:txBody>
      </p:sp>
      <p:sp>
        <p:nvSpPr>
          <p:cNvPr id="15" name="TextBox 14"/>
          <p:cNvSpPr txBox="1"/>
          <p:nvPr/>
        </p:nvSpPr>
        <p:spPr>
          <a:xfrm>
            <a:off x="684212" y="5541407"/>
            <a:ext cx="11504613" cy="369332"/>
          </a:xfrm>
          <a:prstGeom prst="rect">
            <a:avLst/>
          </a:prstGeom>
          <a:noFill/>
        </p:spPr>
        <p:txBody>
          <a:bodyPr wrap="square" rtlCol="0">
            <a:spAutoFit/>
          </a:bodyPr>
          <a:lstStyle>
            <a:defPPr>
              <a:defRPr lang="en-US"/>
            </a:defPPr>
            <a:lvl2pPr marL="0" lvl="1">
              <a:defRPr sz="2200" i="1">
                <a:solidFill>
                  <a:prstClr val="black"/>
                </a:solidFill>
              </a:defRPr>
            </a:lvl2pPr>
          </a:lstStyle>
          <a:p>
            <a:r>
              <a:rPr lang="en-US" i="1" dirty="0" smtClean="0"/>
              <a:t>Server Response time </a:t>
            </a:r>
            <a:r>
              <a:rPr lang="zh-CN" altLang="en-US" i="1" dirty="0" smtClean="0"/>
              <a:t>（服务器响应时间）贡献了最大的延迟，说明问题主要在应用层面</a:t>
            </a:r>
            <a:endParaRPr lang="en-US" sz="1600" i="1" dirty="0"/>
          </a:p>
        </p:txBody>
      </p:sp>
      <p:sp>
        <p:nvSpPr>
          <p:cNvPr id="10" name="Action Button: Forward or Next 9">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39" y="1371600"/>
            <a:ext cx="9763101" cy="407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168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812" y="1583995"/>
            <a:ext cx="4404762" cy="4158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a:xfrm>
            <a:off x="553328" y="1175274"/>
            <a:ext cx="11256084" cy="639762"/>
          </a:xfrm>
        </p:spPr>
        <p:txBody>
          <a:bodyPr/>
          <a:lstStyle/>
          <a:p>
            <a:r>
              <a:rPr lang="en-US" dirty="0" smtClean="0"/>
              <a:t>	</a:t>
            </a:r>
            <a:r>
              <a:rPr lang="zh-CN" altLang="en-US" dirty="0"/>
              <a:t>钻</a:t>
            </a:r>
            <a:r>
              <a:rPr lang="zh-CN" altLang="en-US" dirty="0" smtClean="0"/>
              <a:t>取到具体应用，查看</a:t>
            </a:r>
            <a:r>
              <a:rPr lang="en-US" altLang="zh-CN" dirty="0" smtClean="0"/>
              <a:t>EUE</a:t>
            </a:r>
            <a:endParaRPr lang="en-US" dirty="0"/>
          </a:p>
        </p:txBody>
      </p:sp>
      <p:sp>
        <p:nvSpPr>
          <p:cNvPr id="3" name="Title 2"/>
          <p:cNvSpPr>
            <a:spLocks noGrp="1"/>
          </p:cNvSpPr>
          <p:nvPr>
            <p:ph type="title"/>
          </p:nvPr>
        </p:nvSpPr>
        <p:spPr/>
        <p:txBody>
          <a:bodyPr/>
          <a:lstStyle/>
          <a:p>
            <a:r>
              <a:rPr lang="zh-CN" altLang="en-US" dirty="0" smtClean="0"/>
              <a:t>查看</a:t>
            </a:r>
            <a:r>
              <a:rPr lang="en-US" dirty="0" smtClean="0"/>
              <a:t> </a:t>
            </a:r>
            <a:r>
              <a:rPr lang="en-US" dirty="0" err="1" smtClean="0"/>
              <a:t>TradeFast</a:t>
            </a:r>
            <a:r>
              <a:rPr lang="en-US" dirty="0" smtClean="0"/>
              <a:t> EUE Dashboard</a:t>
            </a:r>
            <a:endParaRPr lang="en-US" dirty="0"/>
          </a:p>
        </p:txBody>
      </p:sp>
      <p:sp>
        <p:nvSpPr>
          <p:cNvPr id="7" name="Content Placeholder 2"/>
          <p:cNvSpPr txBox="1">
            <a:spLocks/>
          </p:cNvSpPr>
          <p:nvPr>
            <p:custDataLst>
              <p:tags r:id="rId1"/>
            </p:custDataLst>
          </p:nvPr>
        </p:nvSpPr>
        <p:spPr bwMode="gray">
          <a:xfrm>
            <a:off x="7085012" y="1752600"/>
            <a:ext cx="4494212" cy="2708302"/>
          </a:xfrm>
          <a:prstGeom prst="rect">
            <a:avLst/>
          </a:prstGeom>
        </p:spPr>
        <p:txBody>
          <a:bodyPr vert="horz" lIns="91440" tIns="0" rIns="91440" bIns="45720" rtlCol="0" anchor="t" anchorCtr="0">
            <a:noAutofit/>
          </a:bodyPr>
          <a:lstStyle>
            <a:lvl1pPr marL="0" indent="0" algn="l" defTabSz="914477" rtl="0" eaLnBrk="1" latinLnBrk="0" hangingPunct="1">
              <a:lnSpc>
                <a:spcPct val="85000"/>
              </a:lnSpc>
              <a:spcBef>
                <a:spcPts val="0"/>
              </a:spcBef>
              <a:spcAft>
                <a:spcPts val="600"/>
              </a:spcAft>
              <a:buClr>
                <a:srgbClr val="FF661C"/>
              </a:buClr>
              <a:buFont typeface="Wingdings" panose="05000000000000000000" pitchFamily="2" charset="2"/>
              <a:buNone/>
              <a:defRPr sz="2801" b="0" kern="1200">
                <a:solidFill>
                  <a:srgbClr val="FF661C"/>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使用右键菜单进入</a:t>
            </a:r>
            <a:r>
              <a:rPr lang="en-US" sz="2400" dirty="0" err="1" smtClean="0">
                <a:solidFill>
                  <a:srgbClr val="8B8B7F"/>
                </a:solidFill>
              </a:rPr>
              <a:t>TradeFast</a:t>
            </a:r>
            <a:r>
              <a:rPr lang="en-US" sz="2400" dirty="0" smtClean="0">
                <a:solidFill>
                  <a:srgbClr val="8B8B7F"/>
                </a:solidFill>
              </a:rPr>
              <a:t> </a:t>
            </a:r>
            <a:r>
              <a:rPr lang="en-US" sz="2400" dirty="0">
                <a:solidFill>
                  <a:srgbClr val="8B8B7F"/>
                </a:solidFill>
              </a:rPr>
              <a:t>EUE </a:t>
            </a:r>
            <a:r>
              <a:rPr lang="en-US" sz="2400" dirty="0" smtClean="0">
                <a:solidFill>
                  <a:srgbClr val="8B8B7F"/>
                </a:solidFill>
              </a:rPr>
              <a:t>Dashboard</a:t>
            </a:r>
          </a:p>
          <a:p>
            <a:pPr marL="342900" indent="-342900">
              <a:spcBef>
                <a:spcPts val="600"/>
              </a:spcBef>
              <a:spcAft>
                <a:spcPts val="1200"/>
              </a:spcAft>
              <a:buSzPct val="125000"/>
              <a:buFont typeface="Arial" panose="020B0604020202020204" pitchFamily="34" charset="0"/>
              <a:buChar char="•"/>
            </a:pPr>
            <a:r>
              <a:rPr lang="en-US" sz="2400" dirty="0" smtClean="0">
                <a:solidFill>
                  <a:srgbClr val="8B8B7F"/>
                </a:solidFill>
              </a:rPr>
              <a:t>EUE – End User Experience</a:t>
            </a:r>
          </a:p>
        </p:txBody>
      </p:sp>
      <p:sp>
        <p:nvSpPr>
          <p:cNvPr id="9" name="Right Arrow 8"/>
          <p:cNvSpPr>
            <a:spLocks noChangeAspect="1"/>
          </p:cNvSpPr>
          <p:nvPr/>
        </p:nvSpPr>
        <p:spPr>
          <a:xfrm rot="10800000">
            <a:off x="5030889" y="5252101"/>
            <a:ext cx="911123" cy="3866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ction Button: Forward or Next 11">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40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2" y="1583375"/>
            <a:ext cx="5385715" cy="3872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028" y="5474525"/>
            <a:ext cx="5374667" cy="712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a:xfrm>
            <a:off x="553328" y="1175274"/>
            <a:ext cx="10951283" cy="408101"/>
          </a:xfrm>
        </p:spPr>
        <p:txBody>
          <a:bodyPr/>
          <a:lstStyle/>
          <a:p>
            <a:r>
              <a:rPr lang="en-US" dirty="0" smtClean="0"/>
              <a:t>	</a:t>
            </a:r>
            <a:r>
              <a:rPr lang="zh-CN" altLang="en-US" dirty="0"/>
              <a:t>详</a:t>
            </a:r>
            <a:r>
              <a:rPr lang="zh-CN" altLang="en-US" dirty="0" smtClean="0"/>
              <a:t>细了解应用的性能状况</a:t>
            </a:r>
            <a:endParaRPr lang="en-US" dirty="0"/>
          </a:p>
        </p:txBody>
      </p:sp>
      <p:sp>
        <p:nvSpPr>
          <p:cNvPr id="3" name="Title 2"/>
          <p:cNvSpPr>
            <a:spLocks noGrp="1"/>
          </p:cNvSpPr>
          <p:nvPr>
            <p:ph type="title"/>
          </p:nvPr>
        </p:nvSpPr>
        <p:spPr/>
        <p:txBody>
          <a:bodyPr/>
          <a:lstStyle/>
          <a:p>
            <a:r>
              <a:rPr lang="en-US" dirty="0" err="1" smtClean="0"/>
              <a:t>TradeFast</a:t>
            </a:r>
            <a:r>
              <a:rPr lang="en-US" dirty="0" smtClean="0"/>
              <a:t> </a:t>
            </a:r>
            <a:r>
              <a:rPr lang="zh-CN" altLang="en-US" dirty="0"/>
              <a:t>应</a:t>
            </a:r>
            <a:r>
              <a:rPr lang="zh-CN" altLang="en-US" dirty="0" smtClean="0"/>
              <a:t>用仪表板</a:t>
            </a:r>
            <a:endParaRPr lang="en-US" dirty="0"/>
          </a:p>
        </p:txBody>
      </p:sp>
      <p:sp>
        <p:nvSpPr>
          <p:cNvPr id="7" name="Content Placeholder 2"/>
          <p:cNvSpPr txBox="1">
            <a:spLocks/>
          </p:cNvSpPr>
          <p:nvPr>
            <p:custDataLst>
              <p:tags r:id="rId1"/>
            </p:custDataLst>
          </p:nvPr>
        </p:nvSpPr>
        <p:spPr bwMode="gray">
          <a:xfrm>
            <a:off x="6400800" y="1828800"/>
            <a:ext cx="4646612" cy="4267200"/>
          </a:xfrm>
          <a:prstGeom prst="rect">
            <a:avLst/>
          </a:prstGeom>
        </p:spPr>
        <p:txBody>
          <a:bodyPr vert="horz" lIns="91440" tIns="0" rIns="91440" bIns="45720" rtlCol="0" anchor="t" anchorCtr="0">
            <a:noAutofit/>
          </a:bodyPr>
          <a:lstStyle>
            <a:lvl1pPr marL="0" indent="0" algn="l" defTabSz="914477" rtl="0" eaLnBrk="1" latinLnBrk="0" hangingPunct="1">
              <a:lnSpc>
                <a:spcPct val="85000"/>
              </a:lnSpc>
              <a:spcBef>
                <a:spcPts val="0"/>
              </a:spcBef>
              <a:spcAft>
                <a:spcPts val="600"/>
              </a:spcAft>
              <a:buClr>
                <a:srgbClr val="FF661C"/>
              </a:buClr>
              <a:buFont typeface="Wingdings" panose="05000000000000000000" pitchFamily="2" charset="2"/>
              <a:buNone/>
              <a:defRPr sz="2801" b="0" kern="1200">
                <a:solidFill>
                  <a:srgbClr val="FF661C"/>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342900" indent="-342900">
              <a:spcBef>
                <a:spcPts val="600"/>
              </a:spcBef>
              <a:spcAft>
                <a:spcPts val="1200"/>
              </a:spcAft>
              <a:buSzPct val="125000"/>
              <a:buFont typeface="Arial" panose="020B0604020202020204" pitchFamily="34" charset="0"/>
              <a:buChar char="•"/>
            </a:pPr>
            <a:r>
              <a:rPr lang="en-US" sz="2400" dirty="0" smtClean="0">
                <a:solidFill>
                  <a:srgbClr val="8B8B7F"/>
                </a:solidFill>
              </a:rPr>
              <a:t>Response </a:t>
            </a:r>
            <a:r>
              <a:rPr lang="en-US" sz="2400" dirty="0">
                <a:solidFill>
                  <a:srgbClr val="8B8B7F"/>
                </a:solidFill>
              </a:rPr>
              <a:t>Time Status Map </a:t>
            </a:r>
            <a:r>
              <a:rPr lang="zh-CN" altLang="en-US" sz="2400" dirty="0" smtClean="0">
                <a:solidFill>
                  <a:srgbClr val="8B8B7F"/>
                </a:solidFill>
              </a:rPr>
              <a:t>显示平均响应时间</a:t>
            </a:r>
            <a:r>
              <a:rPr lang="en-US" sz="2400" dirty="0" smtClean="0">
                <a:solidFill>
                  <a:srgbClr val="8B8B7F"/>
                </a:solidFill>
              </a:rPr>
              <a:t> </a:t>
            </a:r>
          </a:p>
          <a:p>
            <a:pPr marL="342900" indent="-342900">
              <a:spcBef>
                <a:spcPts val="600"/>
              </a:spcBef>
              <a:spcAft>
                <a:spcPts val="1200"/>
              </a:spcAft>
              <a:buSzPct val="125000"/>
              <a:buFont typeface="Arial" panose="020B0604020202020204" pitchFamily="34" charset="0"/>
              <a:buChar char="•"/>
            </a:pPr>
            <a:r>
              <a:rPr lang="en-US" sz="2400" dirty="0" err="1" smtClean="0">
                <a:solidFill>
                  <a:srgbClr val="8B8B7F"/>
                </a:solidFill>
              </a:rPr>
              <a:t>Apdex</a:t>
            </a:r>
            <a:r>
              <a:rPr lang="zh-CN" altLang="en-US" sz="2400" dirty="0" smtClean="0">
                <a:solidFill>
                  <a:srgbClr val="8B8B7F"/>
                </a:solidFill>
              </a:rPr>
              <a:t>值为</a:t>
            </a:r>
            <a:r>
              <a:rPr lang="en-US" altLang="zh-CN" sz="2400" dirty="0" smtClean="0">
                <a:solidFill>
                  <a:srgbClr val="8B8B7F"/>
                </a:solidFill>
              </a:rPr>
              <a:t>0.7</a:t>
            </a:r>
            <a:r>
              <a:rPr lang="zh-CN" altLang="en-US" sz="2400" dirty="0" smtClean="0">
                <a:solidFill>
                  <a:srgbClr val="8B8B7F"/>
                </a:solidFill>
              </a:rPr>
              <a:t>，表明</a:t>
            </a:r>
            <a:r>
              <a:rPr lang="en-US" altLang="zh-CN" sz="2400" dirty="0" smtClean="0">
                <a:solidFill>
                  <a:srgbClr val="8B8B7F"/>
                </a:solidFill>
              </a:rPr>
              <a:t>EUE</a:t>
            </a:r>
            <a:r>
              <a:rPr lang="zh-CN" altLang="en-US" sz="2400" dirty="0" smtClean="0">
                <a:solidFill>
                  <a:srgbClr val="8B8B7F"/>
                </a:solidFill>
              </a:rPr>
              <a:t>不好</a:t>
            </a:r>
            <a:endParaRPr lang="en-US" sz="2400" dirty="0" smtClean="0">
              <a:solidFill>
                <a:srgbClr val="8B8B7F"/>
              </a:solidFill>
            </a:endParaRPr>
          </a:p>
          <a:p>
            <a:pPr marL="342900" indent="-342900">
              <a:spcBef>
                <a:spcPts val="600"/>
              </a:spcBef>
              <a:spcAft>
                <a:spcPts val="1200"/>
              </a:spcAft>
              <a:buSzPct val="125000"/>
              <a:buFont typeface="Arial" panose="020B0604020202020204" pitchFamily="34" charset="0"/>
              <a:buChar char="•"/>
            </a:pPr>
            <a:r>
              <a:rPr lang="en-US" sz="2400" dirty="0" smtClean="0">
                <a:solidFill>
                  <a:srgbClr val="8B8B7F"/>
                </a:solidFill>
              </a:rPr>
              <a:t>HTTP </a:t>
            </a:r>
            <a:r>
              <a:rPr lang="zh-CN" altLang="en-US" sz="2400" dirty="0" smtClean="0">
                <a:solidFill>
                  <a:srgbClr val="8B8B7F"/>
                </a:solidFill>
              </a:rPr>
              <a:t>返回码显示页面加载正常</a:t>
            </a:r>
            <a:endParaRPr lang="en-US" sz="2400" dirty="0" smtClean="0">
              <a:solidFill>
                <a:srgbClr val="8B8B7F"/>
              </a:solidFill>
            </a:endParaRPr>
          </a:p>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响应时间相比之前有增加</a:t>
            </a:r>
            <a:endParaRPr lang="en-US" sz="2400" dirty="0" smtClean="0">
              <a:solidFill>
                <a:srgbClr val="8B8B7F"/>
              </a:solidFill>
            </a:endParaRPr>
          </a:p>
          <a:p>
            <a:pPr>
              <a:spcBef>
                <a:spcPts val="600"/>
              </a:spcBef>
              <a:spcAft>
                <a:spcPts val="1200"/>
              </a:spcAft>
              <a:buSzPct val="125000"/>
            </a:pPr>
            <a:endParaRPr lang="en-US" sz="2400" dirty="0">
              <a:solidFill>
                <a:srgbClr val="8B8B7F"/>
              </a:solidFill>
            </a:endParaRPr>
          </a:p>
        </p:txBody>
      </p:sp>
      <p:sp>
        <p:nvSpPr>
          <p:cNvPr id="9" name="TextBox 8"/>
          <p:cNvSpPr txBox="1"/>
          <p:nvPr/>
        </p:nvSpPr>
        <p:spPr>
          <a:xfrm>
            <a:off x="6400799" y="5218956"/>
            <a:ext cx="4951414" cy="769441"/>
          </a:xfrm>
          <a:prstGeom prst="rect">
            <a:avLst/>
          </a:prstGeom>
          <a:noFill/>
        </p:spPr>
        <p:txBody>
          <a:bodyPr wrap="square" rtlCol="0">
            <a:spAutoFit/>
          </a:bodyPr>
          <a:lstStyle>
            <a:defPPr>
              <a:defRPr lang="en-US"/>
            </a:defPPr>
            <a:lvl2pPr marL="0" lvl="1">
              <a:defRPr sz="2200" i="1">
                <a:solidFill>
                  <a:prstClr val="black"/>
                </a:solidFill>
              </a:defRPr>
            </a:lvl2pPr>
          </a:lstStyle>
          <a:p>
            <a:pPr lvl="1"/>
            <a:r>
              <a:rPr lang="en-US" dirty="0" smtClean="0"/>
              <a:t>CPU</a:t>
            </a:r>
            <a:r>
              <a:rPr lang="zh-CN" altLang="en-US" dirty="0" smtClean="0"/>
              <a:t>与磁盘利用率高。通过</a:t>
            </a:r>
            <a:r>
              <a:rPr lang="en-US" altLang="zh-CN" dirty="0" err="1" smtClean="0"/>
              <a:t>Apdex</a:t>
            </a:r>
            <a:r>
              <a:rPr lang="en-US" altLang="zh-CN" dirty="0" smtClean="0"/>
              <a:t> </a:t>
            </a:r>
            <a:r>
              <a:rPr lang="zh-CN" altLang="en-US" dirty="0" smtClean="0"/>
              <a:t>来进一步查看</a:t>
            </a:r>
            <a:r>
              <a:rPr lang="en-US" dirty="0" smtClean="0"/>
              <a:t> </a:t>
            </a:r>
            <a:r>
              <a:rPr lang="zh-CN" altLang="en-US" dirty="0" smtClean="0"/>
              <a:t>具体交易的性能状况</a:t>
            </a:r>
            <a:endParaRPr lang="en-US" dirty="0"/>
          </a:p>
        </p:txBody>
      </p:sp>
      <p:sp>
        <p:nvSpPr>
          <p:cNvPr id="8" name="Rectangle 7"/>
          <p:cNvSpPr/>
          <p:nvPr/>
        </p:nvSpPr>
        <p:spPr>
          <a:xfrm>
            <a:off x="858646" y="1800225"/>
            <a:ext cx="3406966" cy="2377440"/>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341812" y="1800224"/>
            <a:ext cx="1893506" cy="1181102"/>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341812" y="3176650"/>
            <a:ext cx="1893506" cy="1005840"/>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836613" y="4531425"/>
            <a:ext cx="5398706" cy="914400"/>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836612" y="5715000"/>
            <a:ext cx="5394960" cy="381000"/>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a:spLocks noChangeAspect="1"/>
          </p:cNvSpPr>
          <p:nvPr/>
        </p:nvSpPr>
        <p:spPr>
          <a:xfrm rot="10800000">
            <a:off x="5869088" y="2187902"/>
            <a:ext cx="911123" cy="3866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ction Button: Forward or Next 16">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22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1" grpId="0" animBg="1"/>
      <p:bldP spid="12" grpId="0" animBg="1"/>
      <p:bldP spid="13" grpId="0" animBg="1"/>
      <p:bldP spid="14" grpId="0" animBg="1"/>
      <p:bldP spid="15"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信</a:t>
            </a:r>
            <a:r>
              <a:rPr lang="zh-CN" altLang="en-US" dirty="0" smtClean="0"/>
              <a:t>息系统管理的总体框架</a:t>
            </a:r>
            <a:endParaRPr lang="en-US" dirty="0"/>
          </a:p>
        </p:txBody>
      </p:sp>
      <p:sp>
        <p:nvSpPr>
          <p:cNvPr id="5" name="Rectangle 2"/>
          <p:cNvSpPr>
            <a:spLocks noChangeArrowheads="1"/>
          </p:cNvSpPr>
          <p:nvPr/>
        </p:nvSpPr>
        <p:spPr bwMode="auto">
          <a:xfrm>
            <a:off x="668497" y="5570610"/>
            <a:ext cx="9282212" cy="646331"/>
          </a:xfrm>
          <a:prstGeom prst="rect">
            <a:avLst/>
          </a:prstGeom>
          <a:solidFill>
            <a:schemeClr val="accent5">
              <a:lumMod val="20000"/>
              <a:lumOff val="80000"/>
            </a:schemeClr>
          </a:solidFill>
          <a:ln w="25400">
            <a:solidFill>
              <a:schemeClr val="bg1"/>
            </a:solidFill>
            <a:miter lim="800000"/>
            <a:headEnd/>
            <a:tailEnd/>
          </a:ln>
          <a:effectLst>
            <a:glow rad="63500">
              <a:schemeClr val="bg2">
                <a:alpha val="40000"/>
              </a:schemeClr>
            </a:glow>
          </a:effectLst>
        </p:spPr>
        <p:txBody>
          <a:bodyPr wrap="square">
            <a:spAutoFit/>
          </a:bodyPr>
          <a:lstStyle/>
          <a:p>
            <a:pPr algn="ctr">
              <a:spcBef>
                <a:spcPts val="600"/>
              </a:spcBef>
              <a:spcAft>
                <a:spcPts val="600"/>
              </a:spcAft>
            </a:pPr>
            <a:r>
              <a:rPr lang="zh-CN" altLang="en-US" sz="1400" dirty="0">
                <a:solidFill>
                  <a:schemeClr val="accent2">
                    <a:lumMod val="50000"/>
                  </a:schemeClr>
                </a:solidFill>
                <a:latin typeface="R AntiqueOlive Roman" charset="0"/>
                <a:ea typeface="宋体" charset="0"/>
                <a:cs typeface="宋体" charset="0"/>
              </a:rPr>
              <a:t>“</a:t>
            </a:r>
            <a:r>
              <a:rPr lang="zh-CN" altLang="en-US" sz="1400" dirty="0" smtClean="0">
                <a:solidFill>
                  <a:schemeClr val="accent2">
                    <a:lumMod val="50000"/>
                  </a:schemeClr>
                </a:solidFill>
                <a:latin typeface="R AntiqueOlive Roman" charset="0"/>
                <a:ea typeface="宋体" charset="0"/>
                <a:cs typeface="宋体" charset="0"/>
              </a:rPr>
              <a:t>在任何网络与应用的</a:t>
            </a:r>
            <a:r>
              <a:rPr lang="zh-CN" altLang="en-US" sz="1400" dirty="0">
                <a:solidFill>
                  <a:schemeClr val="accent2">
                    <a:lumMod val="50000"/>
                  </a:schemeClr>
                </a:solidFill>
                <a:latin typeface="R AntiqueOlive Roman" charset="0"/>
                <a:ea typeface="宋体" charset="0"/>
                <a:cs typeface="宋体" charset="0"/>
              </a:rPr>
              <a:t>生命周期中，性能管理都是每个阶段的最为策略性的工作</a:t>
            </a:r>
            <a:r>
              <a:rPr lang="zh-CN" altLang="en-US" sz="1400" dirty="0" smtClean="0">
                <a:solidFill>
                  <a:schemeClr val="accent2">
                    <a:lumMod val="50000"/>
                  </a:schemeClr>
                </a:solidFill>
                <a:latin typeface="R AntiqueOlive Roman" charset="0"/>
                <a:ea typeface="宋体" charset="0"/>
                <a:cs typeface="宋体" charset="0"/>
              </a:rPr>
              <a:t>。”</a:t>
            </a:r>
            <a:endParaRPr lang="en-US" altLang="zh-CN" sz="1400" dirty="0" smtClean="0">
              <a:solidFill>
                <a:schemeClr val="accent2">
                  <a:lumMod val="50000"/>
                </a:schemeClr>
              </a:solidFill>
              <a:latin typeface="R AntiqueOlive Roman" charset="0"/>
              <a:ea typeface="宋体" charset="0"/>
              <a:cs typeface="宋体" charset="0"/>
            </a:endParaRPr>
          </a:p>
          <a:p>
            <a:pPr algn="ctr">
              <a:spcBef>
                <a:spcPts val="600"/>
              </a:spcBef>
              <a:spcAft>
                <a:spcPts val="600"/>
              </a:spcAft>
            </a:pPr>
            <a:r>
              <a:rPr lang="zh-CN" altLang="en-US" sz="1200" b="1" dirty="0" smtClean="0">
                <a:solidFill>
                  <a:schemeClr val="accent2">
                    <a:lumMod val="50000"/>
                  </a:schemeClr>
                </a:solidFill>
                <a:latin typeface="R AntiqueOlive Roman" charset="0"/>
                <a:ea typeface="宋体" charset="0"/>
                <a:cs typeface="宋体" charset="0"/>
              </a:rPr>
              <a:t>                                                                                                                            </a:t>
            </a:r>
            <a:r>
              <a:rPr lang="en-US" altLang="zh-CN" sz="1200" dirty="0" smtClean="0">
                <a:solidFill>
                  <a:schemeClr val="accent2">
                    <a:lumMod val="50000"/>
                  </a:schemeClr>
                </a:solidFill>
                <a:latin typeface="R AntiqueOlive Roman" charset="0"/>
                <a:ea typeface="宋体" charset="0"/>
                <a:cs typeface="宋体" charset="0"/>
              </a:rPr>
              <a:t>Paul </a:t>
            </a:r>
            <a:r>
              <a:rPr lang="en-US" altLang="zh-CN" sz="1200" dirty="0">
                <a:solidFill>
                  <a:schemeClr val="accent2">
                    <a:lumMod val="50000"/>
                  </a:schemeClr>
                </a:solidFill>
                <a:latin typeface="R AntiqueOlive Roman" charset="0"/>
                <a:ea typeface="宋体" charset="0"/>
                <a:cs typeface="宋体" charset="0"/>
              </a:rPr>
              <a:t>Bugala – IDC</a:t>
            </a:r>
          </a:p>
        </p:txBody>
      </p:sp>
      <p:sp>
        <p:nvSpPr>
          <p:cNvPr id="6" name="Text Box 6"/>
          <p:cNvSpPr txBox="1">
            <a:spLocks noChangeArrowheads="1"/>
          </p:cNvSpPr>
          <p:nvPr/>
        </p:nvSpPr>
        <p:spPr bwMode="auto">
          <a:xfrm>
            <a:off x="5815264" y="1568112"/>
            <a:ext cx="3048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ts val="600"/>
              </a:spcBef>
              <a:spcAft>
                <a:spcPts val="600"/>
              </a:spcAft>
            </a:pPr>
            <a:r>
              <a:rPr lang="zh-CN" altLang="en-US" sz="1800" dirty="0">
                <a:solidFill>
                  <a:srgbClr val="000000"/>
                </a:solidFill>
                <a:latin typeface="+mn-ea"/>
                <a:ea typeface="+mn-ea"/>
                <a:cs typeface="宋体" charset="0"/>
              </a:rPr>
              <a:t>业务管理</a:t>
            </a:r>
          </a:p>
          <a:p>
            <a:pPr marL="171450" indent="-171450">
              <a:spcBef>
                <a:spcPts val="600"/>
              </a:spcBef>
              <a:spcAft>
                <a:spcPts val="600"/>
              </a:spcAft>
              <a:buFont typeface="Arial"/>
              <a:buChar char="•"/>
            </a:pPr>
            <a:r>
              <a:rPr lang="zh-CN" altLang="en-US" sz="1200" dirty="0">
                <a:latin typeface="Helvetica" charset="0"/>
                <a:ea typeface="宋体" charset="0"/>
                <a:cs typeface="宋体" charset="0"/>
              </a:rPr>
              <a:t>业务服务，业务影响分析，仿</a:t>
            </a:r>
            <a:r>
              <a:rPr lang="zh-CN" altLang="en-US" sz="1200" dirty="0" smtClean="0">
                <a:latin typeface="Helvetica" charset="0"/>
                <a:ea typeface="宋体" charset="0"/>
                <a:cs typeface="宋体" charset="0"/>
              </a:rPr>
              <a:t>真</a:t>
            </a:r>
            <a:endParaRPr lang="zh-CN" altLang="en-US" sz="1200" i="1" dirty="0">
              <a:latin typeface="Helvetica" charset="0"/>
              <a:ea typeface="宋体" charset="0"/>
              <a:cs typeface="宋体" charset="0"/>
            </a:endParaRPr>
          </a:p>
        </p:txBody>
      </p:sp>
      <p:sp>
        <p:nvSpPr>
          <p:cNvPr id="7" name="Text Box 7"/>
          <p:cNvSpPr txBox="1">
            <a:spLocks noChangeArrowheads="1"/>
          </p:cNvSpPr>
          <p:nvPr/>
        </p:nvSpPr>
        <p:spPr bwMode="auto">
          <a:xfrm>
            <a:off x="5815264" y="2406312"/>
            <a:ext cx="3048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ts val="600"/>
              </a:spcBef>
            </a:pPr>
            <a:r>
              <a:rPr lang="zh-CN" altLang="en-US" sz="1800" b="1" dirty="0">
                <a:solidFill>
                  <a:srgbClr val="FF0000"/>
                </a:solidFill>
                <a:latin typeface="Helvetica" charset="0"/>
                <a:ea typeface="宋体" charset="0"/>
                <a:cs typeface="宋体" charset="0"/>
              </a:rPr>
              <a:t> </a:t>
            </a:r>
            <a:r>
              <a:rPr lang="zh-CN" altLang="en-US" sz="1800" dirty="0">
                <a:solidFill>
                  <a:srgbClr val="000000"/>
                </a:solidFill>
                <a:latin typeface="+mn-ea"/>
                <a:ea typeface="+mn-ea"/>
                <a:cs typeface="宋体" charset="0"/>
              </a:rPr>
              <a:t>性能管理</a:t>
            </a:r>
          </a:p>
          <a:p>
            <a:pPr marL="171450" indent="-171450">
              <a:buFont typeface="Arial"/>
              <a:buChar char="•"/>
            </a:pPr>
            <a:r>
              <a:rPr lang="zh-CN" altLang="en-US" sz="1200" dirty="0">
                <a:solidFill>
                  <a:srgbClr val="000000"/>
                </a:solidFill>
                <a:latin typeface="宋体" pitchFamily="2" charset="-122"/>
                <a:ea typeface="宋体" pitchFamily="2" charset="-122"/>
                <a:cs typeface="宋体" charset="0"/>
              </a:rPr>
              <a:t>应用感知、监控、预警、定位</a:t>
            </a:r>
            <a:endParaRPr lang="en-US" altLang="zh-CN" sz="1200" dirty="0">
              <a:solidFill>
                <a:srgbClr val="000000"/>
              </a:solidFill>
              <a:latin typeface="宋体" pitchFamily="2" charset="-122"/>
              <a:ea typeface="宋体" pitchFamily="2" charset="-122"/>
              <a:cs typeface="宋体" charset="0"/>
            </a:endParaRPr>
          </a:p>
          <a:p>
            <a:pPr marL="171450" indent="-171450">
              <a:buFont typeface="Arial"/>
              <a:buChar char="•"/>
            </a:pPr>
            <a:r>
              <a:rPr lang="zh-CN" altLang="en-US" sz="1200" dirty="0">
                <a:solidFill>
                  <a:srgbClr val="000000"/>
                </a:solidFill>
                <a:latin typeface="宋体" pitchFamily="2" charset="-122"/>
                <a:ea typeface="宋体" pitchFamily="2" charset="-122"/>
                <a:cs typeface="宋体" charset="0"/>
              </a:rPr>
              <a:t>流量分析，依赖关系，可视化</a:t>
            </a:r>
          </a:p>
          <a:p>
            <a:pPr marL="171450" indent="-171450">
              <a:buFont typeface="Arial"/>
              <a:buChar char="•"/>
            </a:pPr>
            <a:r>
              <a:rPr lang="en-US" altLang="zh-CN" sz="1200" dirty="0">
                <a:solidFill>
                  <a:srgbClr val="000000"/>
                </a:solidFill>
                <a:latin typeface="宋体" pitchFamily="2" charset="-122"/>
                <a:ea typeface="宋体" pitchFamily="2" charset="-122"/>
                <a:cs typeface="宋体" charset="0"/>
              </a:rPr>
              <a:t>SLA</a:t>
            </a:r>
            <a:r>
              <a:rPr lang="zh-CN" altLang="en-US" sz="1200" dirty="0">
                <a:solidFill>
                  <a:srgbClr val="000000"/>
                </a:solidFill>
                <a:latin typeface="宋体" pitchFamily="2" charset="-122"/>
                <a:ea typeface="宋体" pitchFamily="2" charset="-122"/>
                <a:cs typeface="宋体" charset="0"/>
              </a:rPr>
              <a:t>报告，计费，容量规划</a:t>
            </a:r>
          </a:p>
        </p:txBody>
      </p:sp>
      <p:sp>
        <p:nvSpPr>
          <p:cNvPr id="8" name="Text Box 8"/>
          <p:cNvSpPr txBox="1">
            <a:spLocks noChangeArrowheads="1"/>
          </p:cNvSpPr>
          <p:nvPr/>
        </p:nvSpPr>
        <p:spPr bwMode="auto">
          <a:xfrm>
            <a:off x="5815264" y="3428992"/>
            <a:ext cx="27432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ts val="600"/>
              </a:spcBef>
            </a:pPr>
            <a:r>
              <a:rPr lang="zh-CN" altLang="en-US" sz="1800" dirty="0">
                <a:solidFill>
                  <a:srgbClr val="000000"/>
                </a:solidFill>
                <a:latin typeface="+mn-ea"/>
                <a:ea typeface="+mn-ea"/>
                <a:cs typeface="宋体" charset="0"/>
              </a:rPr>
              <a:t>运行管理</a:t>
            </a:r>
          </a:p>
          <a:p>
            <a:pPr marL="171450" indent="-171450">
              <a:spcBef>
                <a:spcPts val="600"/>
              </a:spcBef>
              <a:buFont typeface="Arial"/>
              <a:buChar char="•"/>
            </a:pPr>
            <a:r>
              <a:rPr lang="zh-CN" altLang="en-US" sz="1200" dirty="0">
                <a:solidFill>
                  <a:srgbClr val="000000"/>
                </a:solidFill>
                <a:latin typeface="Helvetica" charset="0"/>
                <a:ea typeface="宋体" charset="0"/>
                <a:cs typeface="宋体" charset="0"/>
              </a:rPr>
              <a:t>拓扑管理，资产/库存管理</a:t>
            </a:r>
            <a:r>
              <a:rPr lang="zh-CN" altLang="en-US" sz="1200" dirty="0" smtClean="0">
                <a:solidFill>
                  <a:srgbClr val="000000"/>
                </a:solidFill>
                <a:latin typeface="Helvetica" charset="0"/>
                <a:ea typeface="宋体" charset="0"/>
                <a:cs typeface="宋体" charset="0"/>
              </a:rPr>
              <a:t>，</a:t>
            </a:r>
            <a:endParaRPr lang="en-US" altLang="zh-CN" sz="1200" dirty="0" smtClean="0">
              <a:solidFill>
                <a:srgbClr val="000000"/>
              </a:solidFill>
              <a:latin typeface="Helvetica" charset="0"/>
              <a:ea typeface="宋体" charset="0"/>
              <a:cs typeface="宋体" charset="0"/>
            </a:endParaRPr>
          </a:p>
          <a:p>
            <a:pPr marL="171450" indent="-171450">
              <a:spcBef>
                <a:spcPts val="600"/>
              </a:spcBef>
              <a:buFont typeface="Arial"/>
              <a:buChar char="•"/>
            </a:pPr>
            <a:r>
              <a:rPr lang="zh-CN" altLang="en-US" sz="1200" dirty="0" smtClean="0">
                <a:solidFill>
                  <a:srgbClr val="000000"/>
                </a:solidFill>
                <a:latin typeface="Helvetica" charset="0"/>
                <a:ea typeface="宋体" charset="0"/>
                <a:cs typeface="宋体" charset="0"/>
              </a:rPr>
              <a:t>故障</a:t>
            </a:r>
            <a:r>
              <a:rPr lang="zh-CN" altLang="en-US" sz="1200" dirty="0">
                <a:solidFill>
                  <a:srgbClr val="000000"/>
                </a:solidFill>
                <a:latin typeface="Helvetica" charset="0"/>
                <a:ea typeface="宋体" charset="0"/>
                <a:cs typeface="宋体" charset="0"/>
              </a:rPr>
              <a:t>管理，事件管理，警报，排错</a:t>
            </a:r>
            <a:endParaRPr lang="zh-CN" altLang="en-US" sz="1200" dirty="0">
              <a:latin typeface="Helvetica" charset="0"/>
              <a:ea typeface="宋体" charset="0"/>
              <a:cs typeface="宋体" charset="0"/>
            </a:endParaRPr>
          </a:p>
        </p:txBody>
      </p:sp>
      <p:sp>
        <p:nvSpPr>
          <p:cNvPr id="9" name="Text Box 9"/>
          <p:cNvSpPr txBox="1">
            <a:spLocks noChangeArrowheads="1"/>
          </p:cNvSpPr>
          <p:nvPr/>
        </p:nvSpPr>
        <p:spPr bwMode="auto">
          <a:xfrm>
            <a:off x="5815264" y="4463712"/>
            <a:ext cx="2514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ts val="600"/>
              </a:spcBef>
              <a:spcAft>
                <a:spcPts val="600"/>
              </a:spcAft>
            </a:pPr>
            <a:r>
              <a:rPr lang="zh-CN" altLang="en-US" sz="1800" dirty="0">
                <a:latin typeface="+mn-ea"/>
                <a:ea typeface="+mn-ea"/>
                <a:cs typeface="宋体" charset="0"/>
              </a:rPr>
              <a:t>网元管理</a:t>
            </a:r>
          </a:p>
          <a:p>
            <a:pPr marL="171450" indent="-171450">
              <a:spcBef>
                <a:spcPts val="600"/>
              </a:spcBef>
              <a:spcAft>
                <a:spcPts val="600"/>
              </a:spcAft>
              <a:buFont typeface="Arial"/>
              <a:buChar char="•"/>
            </a:pPr>
            <a:r>
              <a:rPr lang="zh-CN" altLang="en-US" sz="1200" dirty="0">
                <a:solidFill>
                  <a:srgbClr val="000000"/>
                </a:solidFill>
                <a:latin typeface="Helvetica" charset="0"/>
                <a:ea typeface="宋体" charset="0"/>
                <a:cs typeface="宋体" charset="0"/>
              </a:rPr>
              <a:t>网络设备的安装，配置与维护</a:t>
            </a:r>
          </a:p>
        </p:txBody>
      </p:sp>
      <p:sp>
        <p:nvSpPr>
          <p:cNvPr id="12" name="Freeform 2"/>
          <p:cNvSpPr>
            <a:spLocks/>
          </p:cNvSpPr>
          <p:nvPr/>
        </p:nvSpPr>
        <p:spPr bwMode="auto">
          <a:xfrm>
            <a:off x="2394583" y="1110912"/>
            <a:ext cx="1509359" cy="1281468"/>
          </a:xfrm>
          <a:custGeom>
            <a:avLst/>
            <a:gdLst>
              <a:gd name="T0" fmla="*/ 432 w 865"/>
              <a:gd name="T1" fmla="*/ 0 h 649"/>
              <a:gd name="T2" fmla="*/ 0 w 865"/>
              <a:gd name="T3" fmla="*/ 648 h 649"/>
              <a:gd name="T4" fmla="*/ 864 w 865"/>
              <a:gd name="T5" fmla="*/ 648 h 649"/>
              <a:gd name="T6" fmla="*/ 432 w 865"/>
              <a:gd name="T7" fmla="*/ 0 h 649"/>
            </a:gdLst>
            <a:ahLst/>
            <a:cxnLst>
              <a:cxn ang="0">
                <a:pos x="T0" y="T1"/>
              </a:cxn>
              <a:cxn ang="0">
                <a:pos x="T2" y="T3"/>
              </a:cxn>
              <a:cxn ang="0">
                <a:pos x="T4" y="T5"/>
              </a:cxn>
              <a:cxn ang="0">
                <a:pos x="T6" y="T7"/>
              </a:cxn>
            </a:cxnLst>
            <a:rect l="0" t="0" r="r" b="b"/>
            <a:pathLst>
              <a:path w="865" h="649">
                <a:moveTo>
                  <a:pt x="432" y="0"/>
                </a:moveTo>
                <a:lnTo>
                  <a:pt x="0" y="648"/>
                </a:lnTo>
                <a:lnTo>
                  <a:pt x="864" y="648"/>
                </a:lnTo>
                <a:lnTo>
                  <a:pt x="432" y="0"/>
                </a:lnTo>
                <a:close/>
              </a:path>
            </a:pathLst>
          </a:custGeom>
          <a:solidFill>
            <a:schemeClr val="accent1">
              <a:lumMod val="20000"/>
              <a:lumOff val="80000"/>
            </a:schemeClr>
          </a:solidFill>
          <a:ln>
            <a:solidFill>
              <a:srgbClr val="FFFFFF"/>
            </a:solidFill>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p>
            <a:endParaRPr lang="zh-CN" altLang="en-US"/>
          </a:p>
        </p:txBody>
      </p:sp>
      <p:sp>
        <p:nvSpPr>
          <p:cNvPr id="13" name="Freeform 3"/>
          <p:cNvSpPr>
            <a:spLocks/>
          </p:cNvSpPr>
          <p:nvPr/>
        </p:nvSpPr>
        <p:spPr bwMode="auto">
          <a:xfrm>
            <a:off x="1807610" y="2390201"/>
            <a:ext cx="2683305" cy="998150"/>
          </a:xfrm>
          <a:custGeom>
            <a:avLst/>
            <a:gdLst>
              <a:gd name="T0" fmla="*/ 336 w 1537"/>
              <a:gd name="T1" fmla="*/ 0 h 505"/>
              <a:gd name="T2" fmla="*/ 0 w 1537"/>
              <a:gd name="T3" fmla="*/ 504 h 505"/>
              <a:gd name="T4" fmla="*/ 1536 w 1537"/>
              <a:gd name="T5" fmla="*/ 504 h 505"/>
              <a:gd name="T6" fmla="*/ 1200 w 1537"/>
              <a:gd name="T7" fmla="*/ 0 h 505"/>
              <a:gd name="T8" fmla="*/ 336 w 1537"/>
              <a:gd name="T9" fmla="*/ 0 h 505"/>
            </a:gdLst>
            <a:ahLst/>
            <a:cxnLst>
              <a:cxn ang="0">
                <a:pos x="T0" y="T1"/>
              </a:cxn>
              <a:cxn ang="0">
                <a:pos x="T2" y="T3"/>
              </a:cxn>
              <a:cxn ang="0">
                <a:pos x="T4" y="T5"/>
              </a:cxn>
              <a:cxn ang="0">
                <a:pos x="T6" y="T7"/>
              </a:cxn>
              <a:cxn ang="0">
                <a:pos x="T8" y="T9"/>
              </a:cxn>
            </a:cxnLst>
            <a:rect l="0" t="0" r="r" b="b"/>
            <a:pathLst>
              <a:path w="1537" h="505">
                <a:moveTo>
                  <a:pt x="336" y="0"/>
                </a:moveTo>
                <a:lnTo>
                  <a:pt x="0" y="504"/>
                </a:lnTo>
                <a:lnTo>
                  <a:pt x="1536" y="504"/>
                </a:lnTo>
                <a:lnTo>
                  <a:pt x="1200" y="0"/>
                </a:lnTo>
                <a:lnTo>
                  <a:pt x="336" y="0"/>
                </a:lnTo>
                <a:close/>
              </a:path>
            </a:pathLst>
          </a:custGeom>
          <a:solidFill>
            <a:schemeClr val="accent1">
              <a:lumMod val="40000"/>
              <a:lumOff val="60000"/>
            </a:schemeClr>
          </a:solidFill>
          <a:ln>
            <a:solidFill>
              <a:srgbClr val="FFFFFF"/>
            </a:solidFill>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p>
            <a:endParaRPr lang="zh-CN" altLang="en-US"/>
          </a:p>
        </p:txBody>
      </p:sp>
      <p:sp>
        <p:nvSpPr>
          <p:cNvPr id="14" name="Freeform 4"/>
          <p:cNvSpPr>
            <a:spLocks/>
          </p:cNvSpPr>
          <p:nvPr/>
        </p:nvSpPr>
        <p:spPr bwMode="auto">
          <a:xfrm>
            <a:off x="1220637" y="3386171"/>
            <a:ext cx="3855254" cy="995971"/>
          </a:xfrm>
          <a:custGeom>
            <a:avLst/>
            <a:gdLst>
              <a:gd name="T0" fmla="*/ 336 w 2209"/>
              <a:gd name="T1" fmla="*/ 0 h 505"/>
              <a:gd name="T2" fmla="*/ 0 w 2209"/>
              <a:gd name="T3" fmla="*/ 504 h 505"/>
              <a:gd name="T4" fmla="*/ 2208 w 2209"/>
              <a:gd name="T5" fmla="*/ 504 h 505"/>
              <a:gd name="T6" fmla="*/ 1872 w 2209"/>
              <a:gd name="T7" fmla="*/ 0 h 505"/>
              <a:gd name="T8" fmla="*/ 336 w 2209"/>
              <a:gd name="T9" fmla="*/ 0 h 505"/>
            </a:gdLst>
            <a:ahLst/>
            <a:cxnLst>
              <a:cxn ang="0">
                <a:pos x="T0" y="T1"/>
              </a:cxn>
              <a:cxn ang="0">
                <a:pos x="T2" y="T3"/>
              </a:cxn>
              <a:cxn ang="0">
                <a:pos x="T4" y="T5"/>
              </a:cxn>
              <a:cxn ang="0">
                <a:pos x="T6" y="T7"/>
              </a:cxn>
              <a:cxn ang="0">
                <a:pos x="T8" y="T9"/>
              </a:cxn>
            </a:cxnLst>
            <a:rect l="0" t="0" r="r" b="b"/>
            <a:pathLst>
              <a:path w="2209" h="505">
                <a:moveTo>
                  <a:pt x="336" y="0"/>
                </a:moveTo>
                <a:lnTo>
                  <a:pt x="0" y="504"/>
                </a:lnTo>
                <a:lnTo>
                  <a:pt x="2208" y="504"/>
                </a:lnTo>
                <a:lnTo>
                  <a:pt x="1872" y="0"/>
                </a:lnTo>
                <a:lnTo>
                  <a:pt x="336" y="0"/>
                </a:lnTo>
                <a:close/>
              </a:path>
            </a:pathLst>
          </a:custGeom>
          <a:solidFill>
            <a:schemeClr val="accent1">
              <a:lumMod val="60000"/>
              <a:lumOff val="40000"/>
            </a:schemeClr>
          </a:solidFill>
          <a:ln>
            <a:solidFill>
              <a:srgbClr val="FFFFFF"/>
            </a:solidFill>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p>
            <a:endParaRPr lang="zh-CN" altLang="en-US"/>
          </a:p>
        </p:txBody>
      </p:sp>
      <p:sp>
        <p:nvSpPr>
          <p:cNvPr id="15" name="Freeform 5"/>
          <p:cNvSpPr>
            <a:spLocks/>
          </p:cNvSpPr>
          <p:nvPr/>
        </p:nvSpPr>
        <p:spPr bwMode="auto">
          <a:xfrm>
            <a:off x="633664" y="4382142"/>
            <a:ext cx="5029200" cy="995970"/>
          </a:xfrm>
          <a:custGeom>
            <a:avLst/>
            <a:gdLst>
              <a:gd name="T0" fmla="*/ 336 w 2881"/>
              <a:gd name="T1" fmla="*/ 0 h 505"/>
              <a:gd name="T2" fmla="*/ 0 w 2881"/>
              <a:gd name="T3" fmla="*/ 504 h 505"/>
              <a:gd name="T4" fmla="*/ 2880 w 2881"/>
              <a:gd name="T5" fmla="*/ 504 h 505"/>
              <a:gd name="T6" fmla="*/ 2544 w 2881"/>
              <a:gd name="T7" fmla="*/ 0 h 505"/>
              <a:gd name="T8" fmla="*/ 336 w 2881"/>
              <a:gd name="T9" fmla="*/ 0 h 505"/>
            </a:gdLst>
            <a:ahLst/>
            <a:cxnLst>
              <a:cxn ang="0">
                <a:pos x="T0" y="T1"/>
              </a:cxn>
              <a:cxn ang="0">
                <a:pos x="T2" y="T3"/>
              </a:cxn>
              <a:cxn ang="0">
                <a:pos x="T4" y="T5"/>
              </a:cxn>
              <a:cxn ang="0">
                <a:pos x="T6" y="T7"/>
              </a:cxn>
              <a:cxn ang="0">
                <a:pos x="T8" y="T9"/>
              </a:cxn>
            </a:cxnLst>
            <a:rect l="0" t="0" r="r" b="b"/>
            <a:pathLst>
              <a:path w="2881" h="505">
                <a:moveTo>
                  <a:pt x="336" y="0"/>
                </a:moveTo>
                <a:lnTo>
                  <a:pt x="0" y="504"/>
                </a:lnTo>
                <a:lnTo>
                  <a:pt x="2880" y="504"/>
                </a:lnTo>
                <a:lnTo>
                  <a:pt x="2544" y="0"/>
                </a:lnTo>
                <a:lnTo>
                  <a:pt x="336" y="0"/>
                </a:lnTo>
                <a:close/>
              </a:path>
            </a:pathLst>
          </a:custGeom>
          <a:solidFill>
            <a:srgbClr val="FD7D2F"/>
          </a:solidFill>
          <a:ln>
            <a:solidFill>
              <a:srgbClr val="FFFFFF"/>
            </a:solidFill>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p>
            <a:endParaRPr lang="zh-CN" altLang="en-US"/>
          </a:p>
        </p:txBody>
      </p:sp>
      <p:sp>
        <p:nvSpPr>
          <p:cNvPr id="16" name="Freeform 6"/>
          <p:cNvSpPr>
            <a:spLocks/>
          </p:cNvSpPr>
          <p:nvPr/>
        </p:nvSpPr>
        <p:spPr bwMode="auto">
          <a:xfrm>
            <a:off x="633664" y="1110912"/>
            <a:ext cx="5029200" cy="4267200"/>
          </a:xfrm>
          <a:custGeom>
            <a:avLst/>
            <a:gdLst>
              <a:gd name="T0" fmla="*/ 1440 w 2881"/>
              <a:gd name="T1" fmla="*/ 0 h 2161"/>
              <a:gd name="T2" fmla="*/ 0 w 2881"/>
              <a:gd name="T3" fmla="*/ 2160 h 2161"/>
              <a:gd name="T4" fmla="*/ 2880 w 2881"/>
              <a:gd name="T5" fmla="*/ 2160 h 2161"/>
              <a:gd name="T6" fmla="*/ 1440 w 2881"/>
              <a:gd name="T7" fmla="*/ 0 h 2161"/>
            </a:gdLst>
            <a:ahLst/>
            <a:cxnLst>
              <a:cxn ang="0">
                <a:pos x="T0" y="T1"/>
              </a:cxn>
              <a:cxn ang="0">
                <a:pos x="T2" y="T3"/>
              </a:cxn>
              <a:cxn ang="0">
                <a:pos x="T4" y="T5"/>
              </a:cxn>
              <a:cxn ang="0">
                <a:pos x="T6" y="T7"/>
              </a:cxn>
            </a:cxnLst>
            <a:rect l="0" t="0" r="r" b="b"/>
            <a:pathLst>
              <a:path w="2881" h="2161">
                <a:moveTo>
                  <a:pt x="1440" y="0"/>
                </a:moveTo>
                <a:lnTo>
                  <a:pt x="0" y="2160"/>
                </a:lnTo>
                <a:lnTo>
                  <a:pt x="2880" y="2160"/>
                </a:lnTo>
                <a:lnTo>
                  <a:pt x="1440" y="0"/>
                </a:lnTo>
                <a:close/>
              </a:path>
            </a:pathLst>
          </a:custGeom>
          <a:noFill/>
          <a:ln w="9525" cap="flat">
            <a:solidFill>
              <a:srgbClr val="FFFFFF"/>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17" name="Text Box 7"/>
          <p:cNvSpPr txBox="1">
            <a:spLocks noChangeArrowheads="1"/>
          </p:cNvSpPr>
          <p:nvPr/>
        </p:nvSpPr>
        <p:spPr bwMode="auto">
          <a:xfrm>
            <a:off x="2499406" y="1479295"/>
            <a:ext cx="1328598" cy="11311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41939" tIns="41939" rIns="41939" bIns="41939">
            <a:spAutoFit/>
          </a:bodyPr>
          <a:lstStyle>
            <a:lvl1pPr defTabSz="838200">
              <a:defRPr>
                <a:solidFill>
                  <a:schemeClr val="tx1"/>
                </a:solidFill>
                <a:latin typeface="Arial" charset="0"/>
                <a:ea typeface="宋体" charset="0"/>
                <a:cs typeface="宋体" charset="0"/>
              </a:defRPr>
            </a:lvl1pPr>
            <a:lvl2pPr defTabSz="838200">
              <a:defRPr>
                <a:solidFill>
                  <a:schemeClr val="tx1"/>
                </a:solidFill>
                <a:latin typeface="Arial" charset="0"/>
                <a:ea typeface="宋体" charset="0"/>
              </a:defRPr>
            </a:lvl2pPr>
            <a:lvl3pPr defTabSz="838200">
              <a:defRPr>
                <a:solidFill>
                  <a:schemeClr val="tx1"/>
                </a:solidFill>
                <a:latin typeface="Arial" charset="0"/>
                <a:ea typeface="宋体" charset="0"/>
              </a:defRPr>
            </a:lvl3pPr>
            <a:lvl4pPr defTabSz="838200">
              <a:defRPr>
                <a:solidFill>
                  <a:schemeClr val="tx1"/>
                </a:solidFill>
                <a:latin typeface="Arial" charset="0"/>
                <a:ea typeface="宋体" charset="0"/>
              </a:defRPr>
            </a:lvl4pPr>
            <a:lvl5pPr defTabSz="838200">
              <a:defRPr>
                <a:solidFill>
                  <a:schemeClr val="tx1"/>
                </a:solidFill>
                <a:latin typeface="Arial" charset="0"/>
                <a:ea typeface="宋体" charset="0"/>
              </a:defRPr>
            </a:lvl5pPr>
            <a:lvl6pPr marL="457200" defTabSz="838200" fontAlgn="base">
              <a:spcBef>
                <a:spcPct val="0"/>
              </a:spcBef>
              <a:spcAft>
                <a:spcPct val="0"/>
              </a:spcAft>
              <a:defRPr>
                <a:solidFill>
                  <a:schemeClr val="tx1"/>
                </a:solidFill>
                <a:latin typeface="Arial" charset="0"/>
                <a:ea typeface="宋体" charset="0"/>
              </a:defRPr>
            </a:lvl6pPr>
            <a:lvl7pPr marL="914400" defTabSz="838200" fontAlgn="base">
              <a:spcBef>
                <a:spcPct val="0"/>
              </a:spcBef>
              <a:spcAft>
                <a:spcPct val="0"/>
              </a:spcAft>
              <a:defRPr>
                <a:solidFill>
                  <a:schemeClr val="tx1"/>
                </a:solidFill>
                <a:latin typeface="Arial" charset="0"/>
                <a:ea typeface="宋体" charset="0"/>
              </a:defRPr>
            </a:lvl7pPr>
            <a:lvl8pPr marL="1371600" defTabSz="838200" fontAlgn="base">
              <a:spcBef>
                <a:spcPct val="0"/>
              </a:spcBef>
              <a:spcAft>
                <a:spcPct val="0"/>
              </a:spcAft>
              <a:defRPr>
                <a:solidFill>
                  <a:schemeClr val="tx1"/>
                </a:solidFill>
                <a:latin typeface="Arial" charset="0"/>
                <a:ea typeface="宋体" charset="0"/>
              </a:defRPr>
            </a:lvl8pPr>
            <a:lvl9pPr marL="1828800" defTabSz="838200" fontAlgn="base">
              <a:spcBef>
                <a:spcPct val="0"/>
              </a:spcBef>
              <a:spcAft>
                <a:spcPct val="0"/>
              </a:spcAft>
              <a:defRPr>
                <a:solidFill>
                  <a:schemeClr val="tx1"/>
                </a:solidFill>
                <a:latin typeface="Arial" charset="0"/>
                <a:ea typeface="宋体" charset="0"/>
              </a:defRPr>
            </a:lvl9pPr>
          </a:lstStyle>
          <a:p>
            <a:pPr algn="ctr"/>
            <a:r>
              <a:rPr lang="zh-CN" altLang="en-US" sz="1400" dirty="0" smtClean="0">
                <a:solidFill>
                  <a:schemeClr val="accent2">
                    <a:lumMod val="50000"/>
                  </a:schemeClr>
                </a:solidFill>
                <a:ea typeface="黑体" pitchFamily="49" charset="-122"/>
                <a:cs typeface="Arial" charset="0"/>
              </a:rPr>
              <a:t>业务</a:t>
            </a:r>
            <a:endParaRPr lang="en-US" altLang="zh-CN" sz="1400" dirty="0" smtClean="0">
              <a:solidFill>
                <a:schemeClr val="accent2">
                  <a:lumMod val="50000"/>
                </a:schemeClr>
              </a:solidFill>
              <a:ea typeface="黑体" pitchFamily="49" charset="-122"/>
              <a:cs typeface="Arial" charset="0"/>
            </a:endParaRPr>
          </a:p>
          <a:p>
            <a:pPr algn="ctr"/>
            <a:r>
              <a:rPr lang="zh-CN" altLang="en-US" sz="1400" dirty="0" smtClean="0">
                <a:solidFill>
                  <a:schemeClr val="accent2">
                    <a:lumMod val="50000"/>
                  </a:schemeClr>
                </a:solidFill>
                <a:ea typeface="黑体" pitchFamily="49" charset="-122"/>
                <a:cs typeface="Arial" charset="0"/>
              </a:rPr>
              <a:t>管理</a:t>
            </a:r>
            <a:endParaRPr lang="en-US" altLang="zh-CN" sz="1400" dirty="0" smtClean="0">
              <a:solidFill>
                <a:schemeClr val="accent2">
                  <a:lumMod val="50000"/>
                </a:schemeClr>
              </a:solidFill>
              <a:ea typeface="黑体" pitchFamily="49" charset="-122"/>
              <a:cs typeface="Arial" charset="0"/>
            </a:endParaRPr>
          </a:p>
          <a:p>
            <a:pPr algn="ctr"/>
            <a:r>
              <a:rPr lang="en-US" altLang="zh-CN" sz="1200" dirty="0" smtClean="0">
                <a:solidFill>
                  <a:schemeClr val="accent2">
                    <a:lumMod val="50000"/>
                  </a:schemeClr>
                </a:solidFill>
                <a:ea typeface="黑体" pitchFamily="49" charset="-122"/>
                <a:cs typeface="Arial" charset="0"/>
              </a:rPr>
              <a:t>Business</a:t>
            </a:r>
          </a:p>
          <a:p>
            <a:pPr algn="ctr"/>
            <a:r>
              <a:rPr lang="en-US" altLang="zh-CN" sz="1200" dirty="0" smtClean="0">
                <a:solidFill>
                  <a:schemeClr val="accent2">
                    <a:lumMod val="50000"/>
                  </a:schemeClr>
                </a:solidFill>
                <a:ea typeface="黑体" pitchFamily="49" charset="-122"/>
                <a:cs typeface="Arial" charset="0"/>
              </a:rPr>
              <a:t>Management</a:t>
            </a:r>
          </a:p>
          <a:p>
            <a:pPr algn="ctr"/>
            <a:endParaRPr lang="en-US" altLang="zh-CN" sz="1600" dirty="0">
              <a:solidFill>
                <a:schemeClr val="accent2">
                  <a:lumMod val="50000"/>
                </a:schemeClr>
              </a:solidFill>
              <a:ea typeface="黑体" pitchFamily="49" charset="-122"/>
              <a:cs typeface="Arial" charset="0"/>
            </a:endParaRPr>
          </a:p>
        </p:txBody>
      </p:sp>
      <p:sp>
        <p:nvSpPr>
          <p:cNvPr id="18" name="Text Box 8"/>
          <p:cNvSpPr txBox="1">
            <a:spLocks noChangeArrowheads="1"/>
          </p:cNvSpPr>
          <p:nvPr/>
        </p:nvSpPr>
        <p:spPr bwMode="auto">
          <a:xfrm>
            <a:off x="2094758" y="2495183"/>
            <a:ext cx="2097952" cy="79258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41939" tIns="41939" rIns="41939" bIns="41939">
            <a:spAutoFit/>
          </a:bodyPr>
          <a:lstStyle>
            <a:lvl1pPr defTabSz="838200">
              <a:defRPr>
                <a:solidFill>
                  <a:schemeClr val="tx1"/>
                </a:solidFill>
                <a:latin typeface="Arial" charset="0"/>
                <a:ea typeface="宋体" charset="0"/>
                <a:cs typeface="宋体" charset="0"/>
              </a:defRPr>
            </a:lvl1pPr>
            <a:lvl2pPr defTabSz="838200">
              <a:defRPr>
                <a:solidFill>
                  <a:schemeClr val="tx1"/>
                </a:solidFill>
                <a:latin typeface="Arial" charset="0"/>
                <a:ea typeface="宋体" charset="0"/>
              </a:defRPr>
            </a:lvl2pPr>
            <a:lvl3pPr defTabSz="838200">
              <a:defRPr>
                <a:solidFill>
                  <a:schemeClr val="tx1"/>
                </a:solidFill>
                <a:latin typeface="Arial" charset="0"/>
                <a:ea typeface="宋体" charset="0"/>
              </a:defRPr>
            </a:lvl3pPr>
            <a:lvl4pPr defTabSz="838200">
              <a:defRPr>
                <a:solidFill>
                  <a:schemeClr val="tx1"/>
                </a:solidFill>
                <a:latin typeface="Arial" charset="0"/>
                <a:ea typeface="宋体" charset="0"/>
              </a:defRPr>
            </a:lvl4pPr>
            <a:lvl5pPr defTabSz="838200">
              <a:defRPr>
                <a:solidFill>
                  <a:schemeClr val="tx1"/>
                </a:solidFill>
                <a:latin typeface="Arial" charset="0"/>
                <a:ea typeface="宋体" charset="0"/>
              </a:defRPr>
            </a:lvl5pPr>
            <a:lvl6pPr marL="457200" defTabSz="838200" fontAlgn="base">
              <a:spcBef>
                <a:spcPct val="0"/>
              </a:spcBef>
              <a:spcAft>
                <a:spcPct val="0"/>
              </a:spcAft>
              <a:defRPr>
                <a:solidFill>
                  <a:schemeClr val="tx1"/>
                </a:solidFill>
                <a:latin typeface="Arial" charset="0"/>
                <a:ea typeface="宋体" charset="0"/>
              </a:defRPr>
            </a:lvl6pPr>
            <a:lvl7pPr marL="914400" defTabSz="838200" fontAlgn="base">
              <a:spcBef>
                <a:spcPct val="0"/>
              </a:spcBef>
              <a:spcAft>
                <a:spcPct val="0"/>
              </a:spcAft>
              <a:defRPr>
                <a:solidFill>
                  <a:schemeClr val="tx1"/>
                </a:solidFill>
                <a:latin typeface="Arial" charset="0"/>
                <a:ea typeface="宋体" charset="0"/>
              </a:defRPr>
            </a:lvl7pPr>
            <a:lvl8pPr marL="1371600" defTabSz="838200" fontAlgn="base">
              <a:spcBef>
                <a:spcPct val="0"/>
              </a:spcBef>
              <a:spcAft>
                <a:spcPct val="0"/>
              </a:spcAft>
              <a:defRPr>
                <a:solidFill>
                  <a:schemeClr val="tx1"/>
                </a:solidFill>
                <a:latin typeface="Arial" charset="0"/>
                <a:ea typeface="宋体" charset="0"/>
              </a:defRPr>
            </a:lvl8pPr>
            <a:lvl9pPr marL="1828800" defTabSz="838200" fontAlgn="base">
              <a:spcBef>
                <a:spcPct val="0"/>
              </a:spcBef>
              <a:spcAft>
                <a:spcPct val="0"/>
              </a:spcAft>
              <a:defRPr>
                <a:solidFill>
                  <a:schemeClr val="tx1"/>
                </a:solidFill>
                <a:latin typeface="Arial" charset="0"/>
                <a:ea typeface="宋体" charset="0"/>
              </a:defRPr>
            </a:lvl9pPr>
          </a:lstStyle>
          <a:p>
            <a:pPr algn="ctr"/>
            <a:r>
              <a:rPr lang="zh-CN" altLang="en-US" sz="1800" dirty="0" smtClean="0">
                <a:solidFill>
                  <a:schemeClr val="accent2">
                    <a:lumMod val="50000"/>
                  </a:schemeClr>
                </a:solidFill>
                <a:ea typeface="黑体" pitchFamily="49" charset="-122"/>
                <a:cs typeface="Arial" charset="0"/>
              </a:rPr>
              <a:t>性能管理</a:t>
            </a:r>
            <a:endParaRPr lang="en-US" altLang="zh-CN" sz="1800" dirty="0" smtClean="0">
              <a:solidFill>
                <a:schemeClr val="accent2">
                  <a:lumMod val="50000"/>
                </a:schemeClr>
              </a:solidFill>
              <a:ea typeface="黑体" pitchFamily="49" charset="-122"/>
              <a:cs typeface="Arial" charset="0"/>
            </a:endParaRPr>
          </a:p>
          <a:p>
            <a:pPr algn="ctr"/>
            <a:r>
              <a:rPr lang="en-US" altLang="zh-CN" sz="1400" dirty="0" smtClean="0">
                <a:solidFill>
                  <a:schemeClr val="accent2">
                    <a:lumMod val="50000"/>
                  </a:schemeClr>
                </a:solidFill>
                <a:ea typeface="SoloBFnt" charset="0"/>
                <a:cs typeface="Arial" charset="0"/>
              </a:rPr>
              <a:t>Performance Management</a:t>
            </a:r>
            <a:endParaRPr lang="en-US" altLang="zh-CN" sz="1400" dirty="0">
              <a:solidFill>
                <a:schemeClr val="accent2">
                  <a:lumMod val="50000"/>
                </a:schemeClr>
              </a:solidFill>
              <a:ea typeface="SoloBFnt" charset="0"/>
              <a:cs typeface="Arial" charset="0"/>
            </a:endParaRPr>
          </a:p>
        </p:txBody>
      </p:sp>
      <p:sp>
        <p:nvSpPr>
          <p:cNvPr id="19" name="Text Box 9"/>
          <p:cNvSpPr txBox="1">
            <a:spLocks noChangeArrowheads="1"/>
          </p:cNvSpPr>
          <p:nvPr/>
        </p:nvSpPr>
        <p:spPr bwMode="auto">
          <a:xfrm>
            <a:off x="1781178" y="3573233"/>
            <a:ext cx="2744698" cy="66947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1939" tIns="41939" rIns="41939" bIns="41939">
            <a:noAutofit/>
          </a:bodyPr>
          <a:lstStyle>
            <a:defPPr>
              <a:defRPr lang="en-US"/>
            </a:defPPr>
            <a:lvl1pPr algn="ctr" defTabSz="838200">
              <a:defRPr>
                <a:solidFill>
                  <a:srgbClr val="FFFFFF"/>
                </a:solidFill>
                <a:latin typeface="Arial" charset="0"/>
                <a:ea typeface="新宋体" pitchFamily="49" charset="-122"/>
                <a:cs typeface="Arial" charset="0"/>
              </a:defRPr>
            </a:lvl1pPr>
            <a:lvl2pPr defTabSz="838200">
              <a:defRPr>
                <a:latin typeface="Arial" charset="0"/>
                <a:ea typeface="宋体" charset="0"/>
              </a:defRPr>
            </a:lvl2pPr>
            <a:lvl3pPr defTabSz="838200">
              <a:defRPr>
                <a:latin typeface="Arial" charset="0"/>
                <a:ea typeface="宋体" charset="0"/>
              </a:defRPr>
            </a:lvl3pPr>
            <a:lvl4pPr defTabSz="838200">
              <a:defRPr>
                <a:latin typeface="Arial" charset="0"/>
                <a:ea typeface="宋体" charset="0"/>
              </a:defRPr>
            </a:lvl4pPr>
            <a:lvl5pPr defTabSz="838200">
              <a:defRPr>
                <a:latin typeface="Arial" charset="0"/>
                <a:ea typeface="宋体" charset="0"/>
              </a:defRPr>
            </a:lvl5pPr>
            <a:lvl6pPr marL="457200" defTabSz="838200" fontAlgn="base">
              <a:spcBef>
                <a:spcPct val="0"/>
              </a:spcBef>
              <a:spcAft>
                <a:spcPct val="0"/>
              </a:spcAft>
              <a:defRPr>
                <a:latin typeface="Arial" charset="0"/>
                <a:ea typeface="宋体" charset="0"/>
              </a:defRPr>
            </a:lvl6pPr>
            <a:lvl7pPr marL="914400" defTabSz="838200" fontAlgn="base">
              <a:spcBef>
                <a:spcPct val="0"/>
              </a:spcBef>
              <a:spcAft>
                <a:spcPct val="0"/>
              </a:spcAft>
              <a:defRPr>
                <a:latin typeface="Arial" charset="0"/>
                <a:ea typeface="宋体" charset="0"/>
              </a:defRPr>
            </a:lvl7pPr>
            <a:lvl8pPr marL="1371600" defTabSz="838200" fontAlgn="base">
              <a:spcBef>
                <a:spcPct val="0"/>
              </a:spcBef>
              <a:spcAft>
                <a:spcPct val="0"/>
              </a:spcAft>
              <a:defRPr>
                <a:latin typeface="Arial" charset="0"/>
                <a:ea typeface="宋体" charset="0"/>
              </a:defRPr>
            </a:lvl8pPr>
            <a:lvl9pPr marL="1828800" defTabSz="838200" fontAlgn="base">
              <a:spcBef>
                <a:spcPct val="0"/>
              </a:spcBef>
              <a:spcAft>
                <a:spcPct val="0"/>
              </a:spcAft>
              <a:defRPr>
                <a:latin typeface="Arial" charset="0"/>
                <a:ea typeface="宋体" charset="0"/>
              </a:defRPr>
            </a:lvl9pPr>
          </a:lstStyle>
          <a:p>
            <a:r>
              <a:rPr lang="zh-CN" altLang="en-US" dirty="0" smtClean="0">
                <a:solidFill>
                  <a:schemeClr val="accent2">
                    <a:lumMod val="50000"/>
                  </a:schemeClr>
                </a:solidFill>
                <a:ea typeface="黑体" pitchFamily="49" charset="-122"/>
              </a:rPr>
              <a:t>运行管理</a:t>
            </a:r>
            <a:endParaRPr lang="en-US" altLang="zh-CN" dirty="0" smtClean="0">
              <a:solidFill>
                <a:schemeClr val="accent2">
                  <a:lumMod val="50000"/>
                </a:schemeClr>
              </a:solidFill>
              <a:ea typeface="黑体" pitchFamily="49" charset="-122"/>
            </a:endParaRPr>
          </a:p>
          <a:p>
            <a:r>
              <a:rPr lang="en-US" altLang="zh-CN" dirty="0" smtClean="0">
                <a:solidFill>
                  <a:schemeClr val="accent2">
                    <a:lumMod val="50000"/>
                  </a:schemeClr>
                </a:solidFill>
                <a:ea typeface="黑体" pitchFamily="49" charset="-122"/>
              </a:rPr>
              <a:t>Operation</a:t>
            </a:r>
            <a:r>
              <a:rPr lang="zh-CN" altLang="en-US" dirty="0" smtClean="0">
                <a:solidFill>
                  <a:schemeClr val="accent2">
                    <a:lumMod val="50000"/>
                  </a:schemeClr>
                </a:solidFill>
                <a:ea typeface="黑体" pitchFamily="49" charset="-122"/>
              </a:rPr>
              <a:t> </a:t>
            </a:r>
            <a:r>
              <a:rPr lang="en-US" altLang="zh-CN" dirty="0">
                <a:solidFill>
                  <a:schemeClr val="accent2">
                    <a:lumMod val="50000"/>
                  </a:schemeClr>
                </a:solidFill>
                <a:ea typeface="黑体" pitchFamily="49" charset="-122"/>
              </a:rPr>
              <a:t>Management</a:t>
            </a:r>
          </a:p>
        </p:txBody>
      </p:sp>
      <p:sp>
        <p:nvSpPr>
          <p:cNvPr id="20" name="Text Box 10"/>
          <p:cNvSpPr txBox="1">
            <a:spLocks noChangeArrowheads="1"/>
          </p:cNvSpPr>
          <p:nvPr/>
        </p:nvSpPr>
        <p:spPr bwMode="auto">
          <a:xfrm>
            <a:off x="1262563" y="4569203"/>
            <a:ext cx="3771402" cy="71265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1939" tIns="41939" rIns="41939" bIns="41939">
            <a:noAutofit/>
          </a:bodyPr>
          <a:lstStyle>
            <a:lvl1pPr defTabSz="838200">
              <a:defRPr>
                <a:solidFill>
                  <a:schemeClr val="tx1"/>
                </a:solidFill>
                <a:latin typeface="Arial" charset="0"/>
                <a:ea typeface="宋体" charset="0"/>
                <a:cs typeface="宋体" charset="0"/>
              </a:defRPr>
            </a:lvl1pPr>
            <a:lvl2pPr defTabSz="838200">
              <a:defRPr>
                <a:solidFill>
                  <a:schemeClr val="tx1"/>
                </a:solidFill>
                <a:latin typeface="Arial" charset="0"/>
                <a:ea typeface="宋体" charset="0"/>
              </a:defRPr>
            </a:lvl2pPr>
            <a:lvl3pPr defTabSz="838200">
              <a:defRPr>
                <a:solidFill>
                  <a:schemeClr val="tx1"/>
                </a:solidFill>
                <a:latin typeface="Arial" charset="0"/>
                <a:ea typeface="宋体" charset="0"/>
              </a:defRPr>
            </a:lvl3pPr>
            <a:lvl4pPr defTabSz="838200">
              <a:defRPr>
                <a:solidFill>
                  <a:schemeClr val="tx1"/>
                </a:solidFill>
                <a:latin typeface="Arial" charset="0"/>
                <a:ea typeface="宋体" charset="0"/>
              </a:defRPr>
            </a:lvl4pPr>
            <a:lvl5pPr defTabSz="838200">
              <a:defRPr>
                <a:solidFill>
                  <a:schemeClr val="tx1"/>
                </a:solidFill>
                <a:latin typeface="Arial" charset="0"/>
                <a:ea typeface="宋体" charset="0"/>
              </a:defRPr>
            </a:lvl5pPr>
            <a:lvl6pPr marL="457200" defTabSz="838200" fontAlgn="base">
              <a:spcBef>
                <a:spcPct val="0"/>
              </a:spcBef>
              <a:spcAft>
                <a:spcPct val="0"/>
              </a:spcAft>
              <a:defRPr>
                <a:solidFill>
                  <a:schemeClr val="tx1"/>
                </a:solidFill>
                <a:latin typeface="Arial" charset="0"/>
                <a:ea typeface="宋体" charset="0"/>
              </a:defRPr>
            </a:lvl6pPr>
            <a:lvl7pPr marL="914400" defTabSz="838200" fontAlgn="base">
              <a:spcBef>
                <a:spcPct val="0"/>
              </a:spcBef>
              <a:spcAft>
                <a:spcPct val="0"/>
              </a:spcAft>
              <a:defRPr>
                <a:solidFill>
                  <a:schemeClr val="tx1"/>
                </a:solidFill>
                <a:latin typeface="Arial" charset="0"/>
                <a:ea typeface="宋体" charset="0"/>
              </a:defRPr>
            </a:lvl7pPr>
            <a:lvl8pPr marL="1371600" defTabSz="838200" fontAlgn="base">
              <a:spcBef>
                <a:spcPct val="0"/>
              </a:spcBef>
              <a:spcAft>
                <a:spcPct val="0"/>
              </a:spcAft>
              <a:defRPr>
                <a:solidFill>
                  <a:schemeClr val="tx1"/>
                </a:solidFill>
                <a:latin typeface="Arial" charset="0"/>
                <a:ea typeface="宋体" charset="0"/>
              </a:defRPr>
            </a:lvl8pPr>
            <a:lvl9pPr marL="1828800" defTabSz="838200" fontAlgn="base">
              <a:spcBef>
                <a:spcPct val="0"/>
              </a:spcBef>
              <a:spcAft>
                <a:spcPct val="0"/>
              </a:spcAft>
              <a:defRPr>
                <a:solidFill>
                  <a:schemeClr val="tx1"/>
                </a:solidFill>
                <a:latin typeface="Arial" charset="0"/>
                <a:ea typeface="宋体" charset="0"/>
              </a:defRPr>
            </a:lvl9pPr>
          </a:lstStyle>
          <a:p>
            <a:pPr algn="ctr"/>
            <a:r>
              <a:rPr lang="zh-CN" altLang="en-US" dirty="0" smtClean="0">
                <a:solidFill>
                  <a:schemeClr val="accent2">
                    <a:lumMod val="50000"/>
                  </a:schemeClr>
                </a:solidFill>
                <a:ea typeface="黑体" pitchFamily="49" charset="-122"/>
                <a:cs typeface="Arial" charset="0"/>
              </a:rPr>
              <a:t>网元管理</a:t>
            </a:r>
            <a:endParaRPr lang="en-US" altLang="zh-CN" dirty="0" smtClean="0">
              <a:solidFill>
                <a:schemeClr val="accent2">
                  <a:lumMod val="50000"/>
                </a:schemeClr>
              </a:solidFill>
              <a:ea typeface="黑体" pitchFamily="49" charset="-122"/>
              <a:cs typeface="Arial" charset="0"/>
            </a:endParaRPr>
          </a:p>
          <a:p>
            <a:pPr algn="ctr"/>
            <a:r>
              <a:rPr lang="en-US" altLang="zh-CN" dirty="0" smtClean="0">
                <a:solidFill>
                  <a:schemeClr val="accent2">
                    <a:lumMod val="50000"/>
                  </a:schemeClr>
                </a:solidFill>
                <a:ea typeface="黑体" pitchFamily="49" charset="-122"/>
                <a:cs typeface="Arial" charset="0"/>
              </a:rPr>
              <a:t>Element </a:t>
            </a:r>
            <a:r>
              <a:rPr lang="en-US" altLang="zh-CN" dirty="0">
                <a:solidFill>
                  <a:schemeClr val="accent2">
                    <a:lumMod val="50000"/>
                  </a:schemeClr>
                </a:solidFill>
                <a:ea typeface="黑体" pitchFamily="49" charset="-122"/>
                <a:cs typeface="Arial" charset="0"/>
              </a:rPr>
              <a:t>Management</a:t>
            </a:r>
          </a:p>
        </p:txBody>
      </p:sp>
      <p:cxnSp>
        <p:nvCxnSpPr>
          <p:cNvPr id="4" name="Straight Connector 3"/>
          <p:cNvCxnSpPr>
            <a:stCxn id="12" idx="2"/>
          </p:cNvCxnSpPr>
          <p:nvPr/>
        </p:nvCxnSpPr>
        <p:spPr>
          <a:xfrm flipV="1">
            <a:off x="3902197" y="2390201"/>
            <a:ext cx="6048512" cy="204"/>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69709" y="3388555"/>
            <a:ext cx="54729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75891" y="4385816"/>
            <a:ext cx="4866797"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662864" y="5378112"/>
            <a:ext cx="4279824"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52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936" y="1828800"/>
            <a:ext cx="6123429" cy="3250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zh-CN" altLang="en-US" dirty="0" smtClean="0"/>
              <a:t>查看</a:t>
            </a:r>
            <a:r>
              <a:rPr lang="en-US" altLang="zh-CN" dirty="0" err="1" smtClean="0"/>
              <a:t>Apdex</a:t>
            </a:r>
            <a:r>
              <a:rPr lang="en-US" altLang="zh-CN" dirty="0" smtClean="0"/>
              <a:t> score panel</a:t>
            </a:r>
            <a:r>
              <a:rPr lang="zh-CN" altLang="en-US" dirty="0" smtClean="0"/>
              <a:t>具体信息</a:t>
            </a:r>
            <a:endParaRPr lang="en-US" dirty="0"/>
          </a:p>
        </p:txBody>
      </p:sp>
      <p:sp>
        <p:nvSpPr>
          <p:cNvPr id="7" name="Content Placeholder 2"/>
          <p:cNvSpPr txBox="1">
            <a:spLocks/>
          </p:cNvSpPr>
          <p:nvPr>
            <p:custDataLst>
              <p:tags r:id="rId1"/>
            </p:custDataLst>
          </p:nvPr>
        </p:nvSpPr>
        <p:spPr bwMode="gray">
          <a:xfrm>
            <a:off x="7999412" y="1701800"/>
            <a:ext cx="3505200" cy="4267200"/>
          </a:xfrm>
          <a:prstGeom prst="rect">
            <a:avLst/>
          </a:prstGeom>
        </p:spPr>
        <p:txBody>
          <a:bodyPr vert="horz" lIns="91440" tIns="0" rIns="91440" bIns="45720" rtlCol="0" anchor="t" anchorCtr="0">
            <a:noAutofit/>
          </a:bodyPr>
          <a:lstStyle>
            <a:lvl1pPr marL="0" indent="0" algn="l" defTabSz="914477" rtl="0" eaLnBrk="1" latinLnBrk="0" hangingPunct="1">
              <a:lnSpc>
                <a:spcPct val="85000"/>
              </a:lnSpc>
              <a:spcBef>
                <a:spcPts val="0"/>
              </a:spcBef>
              <a:spcAft>
                <a:spcPts val="600"/>
              </a:spcAft>
              <a:buClr>
                <a:srgbClr val="FF661C"/>
              </a:buClr>
              <a:buFont typeface="Wingdings" panose="05000000000000000000" pitchFamily="2" charset="2"/>
              <a:buNone/>
              <a:defRPr sz="2801" b="0" kern="1200">
                <a:solidFill>
                  <a:srgbClr val="FF661C"/>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342900" indent="-342900">
              <a:spcBef>
                <a:spcPts val="600"/>
              </a:spcBef>
              <a:spcAft>
                <a:spcPts val="1200"/>
              </a:spcAft>
              <a:buSzPct val="125000"/>
              <a:buFont typeface="Arial" panose="020B0604020202020204" pitchFamily="34" charset="0"/>
              <a:buChar char="•"/>
            </a:pPr>
            <a:r>
              <a:rPr lang="en-US" sz="2400" dirty="0" smtClean="0">
                <a:solidFill>
                  <a:srgbClr val="8B8B7F"/>
                </a:solidFill>
              </a:rPr>
              <a:t>Home </a:t>
            </a:r>
            <a:r>
              <a:rPr lang="zh-CN" altLang="en-US" sz="2400" dirty="0" smtClean="0">
                <a:solidFill>
                  <a:srgbClr val="8B8B7F"/>
                </a:solidFill>
              </a:rPr>
              <a:t>和</a:t>
            </a:r>
            <a:r>
              <a:rPr lang="en-US" sz="2400" dirty="0" smtClean="0">
                <a:solidFill>
                  <a:srgbClr val="8B8B7F"/>
                </a:solidFill>
              </a:rPr>
              <a:t> Login </a:t>
            </a:r>
            <a:r>
              <a:rPr lang="zh-CN" altLang="en-US" sz="2400" dirty="0" smtClean="0">
                <a:solidFill>
                  <a:srgbClr val="8B8B7F"/>
                </a:solidFill>
              </a:rPr>
              <a:t>页面访问的性能不好</a:t>
            </a:r>
            <a:endParaRPr lang="en-US" sz="2400" dirty="0" smtClean="0">
              <a:solidFill>
                <a:srgbClr val="8B8B7F"/>
              </a:solidFill>
            </a:endParaRPr>
          </a:p>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右键点击 </a:t>
            </a:r>
            <a:r>
              <a:rPr lang="en-US" altLang="zh-CN" sz="2400" dirty="0" smtClean="0">
                <a:solidFill>
                  <a:srgbClr val="8B8B7F"/>
                </a:solidFill>
              </a:rPr>
              <a:t>Home</a:t>
            </a:r>
            <a:r>
              <a:rPr lang="zh-CN" altLang="en-US" sz="2400" dirty="0" smtClean="0">
                <a:solidFill>
                  <a:srgbClr val="8B8B7F"/>
                </a:solidFill>
              </a:rPr>
              <a:t>页面行来进一步查看</a:t>
            </a:r>
            <a:endParaRPr lang="en-US" sz="2400" dirty="0">
              <a:solidFill>
                <a:srgbClr val="8B8B7F"/>
              </a:solidFill>
            </a:endParaRPr>
          </a:p>
        </p:txBody>
      </p:sp>
      <p:cxnSp>
        <p:nvCxnSpPr>
          <p:cNvPr id="24" name="Straight Connector 23"/>
          <p:cNvCxnSpPr/>
          <p:nvPr/>
        </p:nvCxnSpPr>
        <p:spPr>
          <a:xfrm>
            <a:off x="3048103" y="3274484"/>
            <a:ext cx="4341709" cy="10583"/>
          </a:xfrm>
          <a:prstGeom prst="line">
            <a:avLst/>
          </a:prstGeom>
          <a:ln w="130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4412" y="2421575"/>
            <a:ext cx="4876800" cy="386697"/>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a:spLocks noChangeAspect="1"/>
          </p:cNvSpPr>
          <p:nvPr/>
        </p:nvSpPr>
        <p:spPr>
          <a:xfrm>
            <a:off x="1337664" y="2344627"/>
            <a:ext cx="911123" cy="3866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ction Button: Forward or Next 15">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2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	</a:t>
            </a:r>
            <a:r>
              <a:rPr lang="zh-CN" altLang="en-US" dirty="0" smtClean="0"/>
              <a:t>交易分布与延迟分解</a:t>
            </a:r>
            <a:endParaRPr lang="en-US" dirty="0"/>
          </a:p>
        </p:txBody>
      </p:sp>
      <p:sp>
        <p:nvSpPr>
          <p:cNvPr id="3" name="Title 2"/>
          <p:cNvSpPr>
            <a:spLocks noGrp="1"/>
          </p:cNvSpPr>
          <p:nvPr>
            <p:ph type="title"/>
          </p:nvPr>
        </p:nvSpPr>
        <p:spPr/>
        <p:txBody>
          <a:bodyPr/>
          <a:lstStyle/>
          <a:p>
            <a:r>
              <a:rPr lang="en-US" altLang="zh-CN" dirty="0" smtClean="0"/>
              <a:t>Home</a:t>
            </a:r>
            <a:r>
              <a:rPr lang="zh-CN" altLang="en-US" dirty="0" smtClean="0"/>
              <a:t>页面交易的状况</a:t>
            </a:r>
            <a:endParaRPr lang="en-US" dirty="0"/>
          </a:p>
        </p:txBody>
      </p:sp>
      <p:sp>
        <p:nvSpPr>
          <p:cNvPr id="9" name="TextBox 8"/>
          <p:cNvSpPr txBox="1"/>
          <p:nvPr/>
        </p:nvSpPr>
        <p:spPr>
          <a:xfrm>
            <a:off x="691090" y="5867400"/>
            <a:ext cx="11352213" cy="430887"/>
          </a:xfrm>
          <a:prstGeom prst="rect">
            <a:avLst/>
          </a:prstGeom>
          <a:noFill/>
        </p:spPr>
        <p:txBody>
          <a:bodyPr wrap="square" rtlCol="0">
            <a:spAutoFit/>
          </a:bodyPr>
          <a:lstStyle>
            <a:defPPr>
              <a:defRPr lang="en-US"/>
            </a:defPPr>
            <a:lvl2pPr marL="0" lvl="1">
              <a:defRPr sz="2200" i="1">
                <a:solidFill>
                  <a:prstClr val="black"/>
                </a:solidFill>
              </a:defRPr>
            </a:lvl2pPr>
          </a:lstStyle>
          <a:p>
            <a:pPr lvl="1"/>
            <a:r>
              <a:rPr lang="zh-CN" altLang="en-US" dirty="0" smtClean="0"/>
              <a:t>页面延迟主要是在“</a:t>
            </a:r>
            <a:r>
              <a:rPr lang="en-US" dirty="0" smtClean="0"/>
              <a:t>Time </a:t>
            </a:r>
            <a:r>
              <a:rPr lang="en-US" dirty="0"/>
              <a:t>to First Byte </a:t>
            </a:r>
            <a:r>
              <a:rPr lang="en-US" dirty="0" smtClean="0"/>
              <a:t>delay</a:t>
            </a:r>
            <a:r>
              <a:rPr lang="zh-CN" altLang="en-US" dirty="0" smtClean="0"/>
              <a:t>”</a:t>
            </a:r>
            <a:r>
              <a:rPr lang="en-US" dirty="0" smtClean="0"/>
              <a:t>— </a:t>
            </a:r>
            <a:r>
              <a:rPr lang="zh-CN" altLang="en-US" dirty="0" smtClean="0"/>
              <a:t>服务器慢</a:t>
            </a:r>
            <a:endParaRPr lang="en-US" dirty="0"/>
          </a:p>
        </p:txBody>
      </p:sp>
      <p:pic>
        <p:nvPicPr>
          <p:cNvPr id="10" name="Picture 9"/>
          <p:cNvPicPr>
            <a:picLocks noChangeAspect="1"/>
          </p:cNvPicPr>
          <p:nvPr/>
        </p:nvPicPr>
        <p:blipFill>
          <a:blip r:embed="rId3"/>
          <a:stretch>
            <a:fillRect/>
          </a:stretch>
        </p:blipFill>
        <p:spPr>
          <a:xfrm>
            <a:off x="691091" y="1631248"/>
            <a:ext cx="10060940" cy="4091305"/>
          </a:xfrm>
          <a:prstGeom prst="rect">
            <a:avLst/>
          </a:prstGeom>
        </p:spPr>
      </p:pic>
      <p:cxnSp>
        <p:nvCxnSpPr>
          <p:cNvPr id="5" name="Straight Connector 4"/>
          <p:cNvCxnSpPr/>
          <p:nvPr/>
        </p:nvCxnSpPr>
        <p:spPr>
          <a:xfrm>
            <a:off x="9359995" y="2743200"/>
            <a:ext cx="0" cy="2209800"/>
          </a:xfrm>
          <a:prstGeom prst="line">
            <a:avLst/>
          </a:prstGeom>
          <a:ln w="60325">
            <a:solidFill>
              <a:srgbClr val="F96302"/>
            </a:solidFill>
          </a:ln>
        </p:spPr>
        <p:style>
          <a:lnRef idx="1">
            <a:schemeClr val="accent1"/>
          </a:lnRef>
          <a:fillRef idx="0">
            <a:schemeClr val="accent1"/>
          </a:fillRef>
          <a:effectRef idx="0">
            <a:schemeClr val="accent1"/>
          </a:effectRef>
          <a:fontRef idx="minor">
            <a:schemeClr val="tx1"/>
          </a:fontRef>
        </p:style>
      </p:cxnSp>
      <p:sp>
        <p:nvSpPr>
          <p:cNvPr id="11" name="Right Arrow 10"/>
          <p:cNvSpPr>
            <a:spLocks noChangeAspect="1"/>
          </p:cNvSpPr>
          <p:nvPr/>
        </p:nvSpPr>
        <p:spPr>
          <a:xfrm rot="10800000">
            <a:off x="1141412" y="4876800"/>
            <a:ext cx="911123" cy="3866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ction Button: Forward or Next 11">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89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1812" y="1143000"/>
            <a:ext cx="10951283" cy="639762"/>
          </a:xfrm>
        </p:spPr>
        <p:txBody>
          <a:bodyPr/>
          <a:lstStyle/>
          <a:p>
            <a:r>
              <a:rPr lang="en-US" dirty="0" smtClean="0"/>
              <a:t>	</a:t>
            </a:r>
            <a:r>
              <a:rPr lang="zh-CN" altLang="en-US" dirty="0" smtClean="0"/>
              <a:t>捕获并存储每一笔端到端交易</a:t>
            </a:r>
            <a:endParaRPr lang="en-US" dirty="0"/>
          </a:p>
        </p:txBody>
      </p:sp>
      <p:sp>
        <p:nvSpPr>
          <p:cNvPr id="3" name="Title 2"/>
          <p:cNvSpPr>
            <a:spLocks noGrp="1"/>
          </p:cNvSpPr>
          <p:nvPr>
            <p:ph type="title"/>
          </p:nvPr>
        </p:nvSpPr>
        <p:spPr/>
        <p:txBody>
          <a:bodyPr/>
          <a:lstStyle/>
          <a:p>
            <a:r>
              <a:rPr lang="zh-CN" altLang="en-US" dirty="0" smtClean="0"/>
              <a:t>交易数据的全景展现</a:t>
            </a:r>
            <a:endParaRPr lang="en-US" dirty="0"/>
          </a:p>
        </p:txBody>
      </p:sp>
      <p:sp>
        <p:nvSpPr>
          <p:cNvPr id="9" name="TextBox 8"/>
          <p:cNvSpPr txBox="1"/>
          <p:nvPr/>
        </p:nvSpPr>
        <p:spPr>
          <a:xfrm>
            <a:off x="531812" y="5893713"/>
            <a:ext cx="11352213" cy="430887"/>
          </a:xfrm>
          <a:prstGeom prst="rect">
            <a:avLst/>
          </a:prstGeom>
          <a:noFill/>
        </p:spPr>
        <p:txBody>
          <a:bodyPr wrap="square" rtlCol="0">
            <a:spAutoFit/>
          </a:bodyPr>
          <a:lstStyle>
            <a:defPPr>
              <a:defRPr lang="en-US"/>
            </a:defPPr>
            <a:lvl2pPr marL="0" lvl="1">
              <a:defRPr sz="2200" i="1">
                <a:solidFill>
                  <a:prstClr val="black"/>
                </a:solidFill>
              </a:defRPr>
            </a:lvl2pPr>
          </a:lstStyle>
          <a:p>
            <a:pPr lvl="1"/>
            <a:r>
              <a:rPr lang="en-US" altLang="zh-CN" dirty="0" smtClean="0"/>
              <a:t>Home</a:t>
            </a:r>
            <a:r>
              <a:rPr lang="zh-CN" altLang="en-US" dirty="0" smtClean="0"/>
              <a:t>页面的延迟主要是由于服务器慢引起的</a:t>
            </a:r>
            <a:endParaRPr lang="en-US" dirty="0"/>
          </a:p>
        </p:txBody>
      </p:sp>
      <p:pic>
        <p:nvPicPr>
          <p:cNvPr id="6" name="Picture 5"/>
          <p:cNvPicPr>
            <a:picLocks noChangeAspect="1"/>
          </p:cNvPicPr>
          <p:nvPr/>
        </p:nvPicPr>
        <p:blipFill>
          <a:blip r:embed="rId2"/>
          <a:stretch>
            <a:fillRect/>
          </a:stretch>
        </p:blipFill>
        <p:spPr>
          <a:xfrm>
            <a:off x="735266" y="1597914"/>
            <a:ext cx="9321546" cy="4269486"/>
          </a:xfrm>
          <a:prstGeom prst="rect">
            <a:avLst/>
          </a:prstGeom>
        </p:spPr>
      </p:pic>
      <p:sp>
        <p:nvSpPr>
          <p:cNvPr id="4" name="TextBox 3"/>
          <p:cNvSpPr txBox="1"/>
          <p:nvPr/>
        </p:nvSpPr>
        <p:spPr>
          <a:xfrm>
            <a:off x="10257526" y="4110409"/>
            <a:ext cx="1600200" cy="369332"/>
          </a:xfrm>
          <a:prstGeom prst="rect">
            <a:avLst/>
          </a:prstGeom>
          <a:noFill/>
        </p:spPr>
        <p:txBody>
          <a:bodyPr wrap="square" rtlCol="0">
            <a:spAutoFit/>
          </a:bodyPr>
          <a:lstStyle/>
          <a:p>
            <a:r>
              <a:rPr lang="en-US" dirty="0" smtClean="0"/>
              <a:t>Scroll Down</a:t>
            </a:r>
            <a:endParaRPr lang="en-US" dirty="0"/>
          </a:p>
        </p:txBody>
      </p:sp>
      <p:sp>
        <p:nvSpPr>
          <p:cNvPr id="8" name="Right Arrow 7"/>
          <p:cNvSpPr>
            <a:spLocks noChangeAspect="1"/>
          </p:cNvSpPr>
          <p:nvPr/>
        </p:nvSpPr>
        <p:spPr>
          <a:xfrm rot="5400000">
            <a:off x="10524468" y="4970554"/>
            <a:ext cx="911123" cy="3866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ction Button: Forward or Next 10">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7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	</a:t>
            </a:r>
            <a:r>
              <a:rPr lang="zh-CN" altLang="en-US" dirty="0" smtClean="0"/>
              <a:t>前端延迟与后端延迟分解</a:t>
            </a:r>
            <a:endParaRPr lang="en-US" dirty="0"/>
          </a:p>
        </p:txBody>
      </p:sp>
      <p:sp>
        <p:nvSpPr>
          <p:cNvPr id="3" name="Title 2"/>
          <p:cNvSpPr>
            <a:spLocks noGrp="1"/>
          </p:cNvSpPr>
          <p:nvPr>
            <p:ph type="title"/>
          </p:nvPr>
        </p:nvSpPr>
        <p:spPr>
          <a:xfrm>
            <a:off x="553275" y="36014"/>
            <a:ext cx="11027537" cy="1143000"/>
          </a:xfrm>
        </p:spPr>
        <p:txBody>
          <a:bodyPr/>
          <a:lstStyle/>
          <a:p>
            <a:r>
              <a:rPr lang="zh-CN" altLang="en-US" dirty="0" smtClean="0"/>
              <a:t>查看具体单笔交易的细节</a:t>
            </a:r>
            <a:endParaRPr lang="en-US" dirty="0"/>
          </a:p>
        </p:txBody>
      </p:sp>
      <p:sp>
        <p:nvSpPr>
          <p:cNvPr id="9" name="TextBox 8"/>
          <p:cNvSpPr txBox="1"/>
          <p:nvPr/>
        </p:nvSpPr>
        <p:spPr>
          <a:xfrm>
            <a:off x="531812" y="5893713"/>
            <a:ext cx="11352213" cy="430887"/>
          </a:xfrm>
          <a:prstGeom prst="rect">
            <a:avLst/>
          </a:prstGeom>
          <a:noFill/>
        </p:spPr>
        <p:txBody>
          <a:bodyPr wrap="square" rtlCol="0">
            <a:spAutoFit/>
          </a:bodyPr>
          <a:lstStyle>
            <a:defPPr>
              <a:defRPr lang="en-US"/>
            </a:defPPr>
            <a:lvl2pPr marL="0" lvl="1">
              <a:defRPr sz="2200" i="1">
                <a:solidFill>
                  <a:prstClr val="black"/>
                </a:solidFill>
              </a:defRPr>
            </a:lvl2pPr>
          </a:lstStyle>
          <a:p>
            <a:pPr lvl="1"/>
            <a:r>
              <a:rPr lang="zh-CN" altLang="en-US" dirty="0" smtClean="0"/>
              <a:t>前端延迟数据由自动嵌入页面的 </a:t>
            </a:r>
            <a:r>
              <a:rPr lang="en-US" dirty="0" smtClean="0"/>
              <a:t>JavaScript </a:t>
            </a:r>
            <a:r>
              <a:rPr lang="zh-CN" altLang="en-US" dirty="0" smtClean="0"/>
              <a:t>小程序获取</a:t>
            </a:r>
            <a:endParaRPr lang="en-US" dirty="0"/>
          </a:p>
        </p:txBody>
      </p:sp>
      <p:grpSp>
        <p:nvGrpSpPr>
          <p:cNvPr id="8" name="Group 7"/>
          <p:cNvGrpSpPr/>
          <p:nvPr/>
        </p:nvGrpSpPr>
        <p:grpSpPr>
          <a:xfrm>
            <a:off x="684214" y="1596847"/>
            <a:ext cx="8604504" cy="4274820"/>
            <a:chOff x="684214" y="1596847"/>
            <a:chExt cx="8604504" cy="4274820"/>
          </a:xfrm>
        </p:grpSpPr>
        <p:pic>
          <p:nvPicPr>
            <p:cNvPr id="7" name="Picture 6"/>
            <p:cNvPicPr>
              <a:picLocks noChangeAspect="1"/>
            </p:cNvPicPr>
            <p:nvPr/>
          </p:nvPicPr>
          <p:blipFill>
            <a:blip r:embed="rId3"/>
            <a:stretch>
              <a:fillRect/>
            </a:stretch>
          </p:blipFill>
          <p:spPr>
            <a:xfrm>
              <a:off x="684214" y="1596847"/>
              <a:ext cx="8604504" cy="4274820"/>
            </a:xfrm>
            <a:prstGeom prst="rect">
              <a:avLst/>
            </a:prstGeom>
          </p:spPr>
        </p:pic>
        <p:cxnSp>
          <p:nvCxnSpPr>
            <p:cNvPr id="5" name="Straight Connector 4"/>
            <p:cNvCxnSpPr/>
            <p:nvPr/>
          </p:nvCxnSpPr>
          <p:spPr>
            <a:xfrm>
              <a:off x="7161212" y="5871667"/>
              <a:ext cx="3048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1293812" y="4203700"/>
            <a:ext cx="7467600" cy="990600"/>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p:cNvSpPr>
            <a:spLocks noChangeAspect="1"/>
          </p:cNvSpPr>
          <p:nvPr/>
        </p:nvSpPr>
        <p:spPr>
          <a:xfrm rot="10800000">
            <a:off x="1861702" y="2938749"/>
            <a:ext cx="911123" cy="3866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ction Button: Forward or Next 14">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73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	</a:t>
            </a:r>
            <a:r>
              <a:rPr lang="zh-CN" altLang="en-US" dirty="0" smtClean="0"/>
              <a:t>查看后端延迟的构成成分</a:t>
            </a:r>
            <a:endParaRPr lang="en-US" dirty="0"/>
          </a:p>
        </p:txBody>
      </p:sp>
      <p:sp>
        <p:nvSpPr>
          <p:cNvPr id="3" name="Title 2"/>
          <p:cNvSpPr>
            <a:spLocks noGrp="1"/>
          </p:cNvSpPr>
          <p:nvPr>
            <p:ph type="title"/>
          </p:nvPr>
        </p:nvSpPr>
        <p:spPr>
          <a:xfrm>
            <a:off x="553275" y="36014"/>
            <a:ext cx="11027537" cy="1143000"/>
          </a:xfrm>
        </p:spPr>
        <p:txBody>
          <a:bodyPr/>
          <a:lstStyle/>
          <a:p>
            <a:r>
              <a:rPr lang="zh-CN" altLang="en-US" dirty="0" smtClean="0"/>
              <a:t>找出服务器侧的瓶颈</a:t>
            </a:r>
            <a:endParaRPr lang="en-US" dirty="0"/>
          </a:p>
        </p:txBody>
      </p:sp>
      <p:sp>
        <p:nvSpPr>
          <p:cNvPr id="9" name="TextBox 8"/>
          <p:cNvSpPr txBox="1"/>
          <p:nvPr/>
        </p:nvSpPr>
        <p:spPr>
          <a:xfrm>
            <a:off x="630237" y="5562600"/>
            <a:ext cx="11026776" cy="430887"/>
          </a:xfrm>
          <a:prstGeom prst="rect">
            <a:avLst/>
          </a:prstGeom>
          <a:noFill/>
        </p:spPr>
        <p:txBody>
          <a:bodyPr wrap="square" rtlCol="0">
            <a:spAutoFit/>
          </a:bodyPr>
          <a:lstStyle>
            <a:defPPr>
              <a:defRPr lang="en-US"/>
            </a:defPPr>
            <a:lvl2pPr marL="0" lvl="1">
              <a:defRPr sz="2200" i="1">
                <a:solidFill>
                  <a:prstClr val="black"/>
                </a:solidFill>
              </a:defRPr>
            </a:lvl2pPr>
          </a:lstStyle>
          <a:p>
            <a:pPr lvl="1"/>
            <a:r>
              <a:rPr lang="zh-CN" altLang="en-US" dirty="0" smtClean="0"/>
              <a:t>“</a:t>
            </a:r>
            <a:r>
              <a:rPr lang="en-US" dirty="0" smtClean="0"/>
              <a:t>Remote</a:t>
            </a:r>
            <a:r>
              <a:rPr lang="zh-CN" altLang="en-US" dirty="0" smtClean="0"/>
              <a:t>”占用了大部分服务器处理时间 </a:t>
            </a:r>
            <a:r>
              <a:rPr lang="en-US" altLang="zh-CN" dirty="0" smtClean="0"/>
              <a:t>--- </a:t>
            </a:r>
            <a:r>
              <a:rPr lang="zh-CN" altLang="en-US" dirty="0" smtClean="0"/>
              <a:t>继续点击来查看代码层面的运行情况</a:t>
            </a:r>
            <a:endParaRPr lang="en-US" dirty="0"/>
          </a:p>
        </p:txBody>
      </p:sp>
      <p:grpSp>
        <p:nvGrpSpPr>
          <p:cNvPr id="12" name="Group 11"/>
          <p:cNvGrpSpPr/>
          <p:nvPr/>
        </p:nvGrpSpPr>
        <p:grpSpPr>
          <a:xfrm>
            <a:off x="665691" y="1686560"/>
            <a:ext cx="9570720" cy="1894840"/>
            <a:chOff x="665691" y="1686560"/>
            <a:chExt cx="9570720" cy="1894840"/>
          </a:xfrm>
        </p:grpSpPr>
        <p:pic>
          <p:nvPicPr>
            <p:cNvPr id="8" name="Picture 7"/>
            <p:cNvPicPr>
              <a:picLocks noChangeAspect="1"/>
            </p:cNvPicPr>
            <p:nvPr/>
          </p:nvPicPr>
          <p:blipFill>
            <a:blip r:embed="rId4"/>
            <a:stretch>
              <a:fillRect/>
            </a:stretch>
          </p:blipFill>
          <p:spPr>
            <a:xfrm>
              <a:off x="665691" y="1686560"/>
              <a:ext cx="9570720" cy="1894840"/>
            </a:xfrm>
            <a:prstGeom prst="rect">
              <a:avLst/>
            </a:prstGeom>
          </p:spPr>
        </p:pic>
        <p:cxnSp>
          <p:nvCxnSpPr>
            <p:cNvPr id="5" name="Straight Connector 4"/>
            <p:cNvCxnSpPr/>
            <p:nvPr/>
          </p:nvCxnSpPr>
          <p:spPr>
            <a:xfrm>
              <a:off x="1961091" y="1703491"/>
              <a:ext cx="8275320" cy="0"/>
            </a:xfrm>
            <a:prstGeom prst="line">
              <a:avLst/>
            </a:prstGeom>
            <a:ln w="508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3" name="Content Placeholder 2"/>
          <p:cNvSpPr txBox="1">
            <a:spLocks/>
          </p:cNvSpPr>
          <p:nvPr>
            <p:custDataLst>
              <p:tags r:id="rId1"/>
            </p:custDataLst>
          </p:nvPr>
        </p:nvSpPr>
        <p:spPr bwMode="gray">
          <a:xfrm>
            <a:off x="760412" y="3886200"/>
            <a:ext cx="8153400" cy="1167551"/>
          </a:xfrm>
          <a:prstGeom prst="rect">
            <a:avLst/>
          </a:prstGeom>
        </p:spPr>
        <p:txBody>
          <a:bodyPr vert="horz" lIns="91440" tIns="0" rIns="91440" bIns="45720" rtlCol="0" anchor="t" anchorCtr="0">
            <a:noAutofit/>
          </a:bodyPr>
          <a:lstStyle>
            <a:lvl1pPr marL="0" indent="0" algn="l" defTabSz="914477" rtl="0" eaLnBrk="1" latinLnBrk="0" hangingPunct="1">
              <a:lnSpc>
                <a:spcPct val="85000"/>
              </a:lnSpc>
              <a:spcBef>
                <a:spcPts val="0"/>
              </a:spcBef>
              <a:spcAft>
                <a:spcPts val="600"/>
              </a:spcAft>
              <a:buClr>
                <a:srgbClr val="FF661C"/>
              </a:buClr>
              <a:buFont typeface="Wingdings" panose="05000000000000000000" pitchFamily="2" charset="2"/>
              <a:buNone/>
              <a:defRPr sz="2801" b="0" kern="1200">
                <a:solidFill>
                  <a:srgbClr val="FF661C"/>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服务器处理延迟占用了超过</a:t>
            </a:r>
            <a:r>
              <a:rPr lang="en-US" sz="2400" dirty="0" smtClean="0">
                <a:solidFill>
                  <a:srgbClr val="8B8B7F"/>
                </a:solidFill>
              </a:rPr>
              <a:t> 30 </a:t>
            </a:r>
            <a:r>
              <a:rPr lang="zh-CN" altLang="en-US" sz="2400" dirty="0" smtClean="0">
                <a:solidFill>
                  <a:srgbClr val="8B8B7F"/>
                </a:solidFill>
              </a:rPr>
              <a:t>秒</a:t>
            </a:r>
            <a:endParaRPr lang="en-US" sz="2400" dirty="0" smtClean="0">
              <a:solidFill>
                <a:srgbClr val="8B8B7F"/>
              </a:solidFill>
            </a:endParaRPr>
          </a:p>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点击</a:t>
            </a:r>
            <a:r>
              <a:rPr lang="en-US" sz="2400" dirty="0" smtClean="0">
                <a:solidFill>
                  <a:srgbClr val="8B8B7F"/>
                </a:solidFill>
              </a:rPr>
              <a:t> “Show Back-End View . . .”</a:t>
            </a:r>
            <a:endParaRPr lang="en-US" sz="2400" dirty="0">
              <a:solidFill>
                <a:srgbClr val="8B8B7F"/>
              </a:solidFill>
            </a:endParaRPr>
          </a:p>
        </p:txBody>
      </p:sp>
      <p:sp>
        <p:nvSpPr>
          <p:cNvPr id="10" name="Right Arrow 9"/>
          <p:cNvSpPr>
            <a:spLocks noChangeAspect="1"/>
          </p:cNvSpPr>
          <p:nvPr/>
        </p:nvSpPr>
        <p:spPr>
          <a:xfrm rot="10800000">
            <a:off x="5908961" y="2723723"/>
            <a:ext cx="911123" cy="3866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ction Button: Forward or Next 13">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28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3275" y="36014"/>
            <a:ext cx="11027537" cy="1143000"/>
          </a:xfrm>
        </p:spPr>
        <p:txBody>
          <a:bodyPr/>
          <a:lstStyle/>
          <a:p>
            <a:r>
              <a:rPr lang="zh-CN" altLang="en-US" dirty="0" smtClean="0"/>
              <a:t>找出最慢的</a:t>
            </a:r>
            <a:r>
              <a:rPr lang="zh-CN" altLang="en-US" dirty="0"/>
              <a:t>应</a:t>
            </a:r>
            <a:r>
              <a:rPr lang="zh-CN" altLang="en-US" dirty="0" smtClean="0"/>
              <a:t>用模块（</a:t>
            </a:r>
            <a:r>
              <a:rPr lang="en-US" altLang="zh-CN" dirty="0" smtClean="0"/>
              <a:t>tiers</a:t>
            </a:r>
            <a:r>
              <a:rPr lang="zh-CN" altLang="en-US" dirty="0" smtClean="0"/>
              <a:t>）</a:t>
            </a:r>
            <a:endParaRPr lang="en-US" dirty="0"/>
          </a:p>
        </p:txBody>
      </p:sp>
      <p:sp>
        <p:nvSpPr>
          <p:cNvPr id="9" name="TextBox 8"/>
          <p:cNvSpPr txBox="1"/>
          <p:nvPr/>
        </p:nvSpPr>
        <p:spPr>
          <a:xfrm>
            <a:off x="667150" y="5665113"/>
            <a:ext cx="11026776" cy="430887"/>
          </a:xfrm>
          <a:prstGeom prst="rect">
            <a:avLst/>
          </a:prstGeom>
          <a:noFill/>
        </p:spPr>
        <p:txBody>
          <a:bodyPr wrap="square" rtlCol="0">
            <a:spAutoFit/>
          </a:bodyPr>
          <a:lstStyle>
            <a:defPPr>
              <a:defRPr lang="en-US"/>
            </a:defPPr>
            <a:lvl2pPr marL="0" lvl="1">
              <a:defRPr sz="2200" i="1">
                <a:solidFill>
                  <a:prstClr val="black"/>
                </a:solidFill>
              </a:defRPr>
            </a:lvl2pPr>
          </a:lstStyle>
          <a:p>
            <a:pPr lvl="1"/>
            <a:r>
              <a:rPr lang="en-US" dirty="0" smtClean="0"/>
              <a:t>	</a:t>
            </a:r>
            <a:r>
              <a:rPr lang="zh-CN" altLang="en-US" dirty="0" smtClean="0"/>
              <a:t>找到了导致问题的关键应用模块，接下来只需找到对应负责的专家来解决问题！</a:t>
            </a:r>
            <a:endParaRPr lang="en-US" dirty="0"/>
          </a:p>
        </p:txBody>
      </p:sp>
      <p:sp>
        <p:nvSpPr>
          <p:cNvPr id="13" name="Content Placeholder 2"/>
          <p:cNvSpPr txBox="1">
            <a:spLocks/>
          </p:cNvSpPr>
          <p:nvPr>
            <p:custDataLst>
              <p:tags r:id="rId1"/>
            </p:custDataLst>
          </p:nvPr>
        </p:nvSpPr>
        <p:spPr bwMode="gray">
          <a:xfrm>
            <a:off x="7694612" y="1989135"/>
            <a:ext cx="3886200" cy="1167551"/>
          </a:xfrm>
          <a:prstGeom prst="rect">
            <a:avLst/>
          </a:prstGeom>
        </p:spPr>
        <p:txBody>
          <a:bodyPr vert="horz" lIns="91440" tIns="0" rIns="91440" bIns="45720" rtlCol="0" anchor="t" anchorCtr="0">
            <a:noAutofit/>
          </a:bodyPr>
          <a:lstStyle>
            <a:lvl1pPr marL="0" indent="0" algn="l" defTabSz="914477" rtl="0" eaLnBrk="1" latinLnBrk="0" hangingPunct="1">
              <a:lnSpc>
                <a:spcPct val="85000"/>
              </a:lnSpc>
              <a:spcBef>
                <a:spcPts val="0"/>
              </a:spcBef>
              <a:spcAft>
                <a:spcPts val="600"/>
              </a:spcAft>
              <a:buClr>
                <a:srgbClr val="FF661C"/>
              </a:buClr>
              <a:buFont typeface="Wingdings" panose="05000000000000000000" pitchFamily="2" charset="2"/>
              <a:buNone/>
              <a:defRPr sz="2801" b="0" kern="1200">
                <a:solidFill>
                  <a:srgbClr val="FF661C"/>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最慢的模块是</a:t>
            </a:r>
            <a:r>
              <a:rPr lang="en-US" sz="2400" dirty="0" smtClean="0">
                <a:solidFill>
                  <a:srgbClr val="8B8B7F"/>
                </a:solidFill>
              </a:rPr>
              <a:t> </a:t>
            </a:r>
            <a:r>
              <a:rPr lang="en-US" sz="2400" dirty="0" err="1" smtClean="0">
                <a:solidFill>
                  <a:srgbClr val="8B8B7F"/>
                </a:solidFill>
              </a:rPr>
              <a:t>CTSecure</a:t>
            </a:r>
            <a:endParaRPr lang="en-US" sz="2400" dirty="0" smtClean="0">
              <a:solidFill>
                <a:srgbClr val="8B8B7F"/>
              </a:solidFill>
            </a:endParaRPr>
          </a:p>
          <a:p>
            <a:pPr marL="342900" indent="-342900">
              <a:spcBef>
                <a:spcPts val="600"/>
              </a:spcBef>
              <a:spcAft>
                <a:spcPts val="1200"/>
              </a:spcAft>
              <a:buSzPct val="125000"/>
              <a:buFont typeface="Arial" panose="020B0604020202020204" pitchFamily="34" charset="0"/>
              <a:buChar char="•"/>
            </a:pPr>
            <a:r>
              <a:rPr lang="zh-CN" altLang="en-US" sz="2400" dirty="0">
                <a:solidFill>
                  <a:srgbClr val="8B8B7F"/>
                </a:solidFill>
              </a:rPr>
              <a:t>最慢</a:t>
            </a:r>
            <a:r>
              <a:rPr lang="zh-CN" altLang="en-US" sz="2400" dirty="0" smtClean="0">
                <a:solidFill>
                  <a:srgbClr val="8B8B7F"/>
                </a:solidFill>
              </a:rPr>
              <a:t>的方法是</a:t>
            </a:r>
            <a:r>
              <a:rPr lang="en-US" sz="2400" dirty="0" smtClean="0">
                <a:solidFill>
                  <a:srgbClr val="8B8B7F"/>
                </a:solidFill>
              </a:rPr>
              <a:t> </a:t>
            </a:r>
            <a:r>
              <a:rPr lang="en-US" sz="2400" dirty="0" err="1" smtClean="0">
                <a:solidFill>
                  <a:srgbClr val="8B8B7F"/>
                </a:solidFill>
              </a:rPr>
              <a:t>CalculateGrowthRate</a:t>
            </a:r>
            <a:endParaRPr lang="en-US" sz="2400" dirty="0">
              <a:solidFill>
                <a:srgbClr val="8B8B7F"/>
              </a:solidFill>
            </a:endParaRPr>
          </a:p>
        </p:txBody>
      </p:sp>
      <p:grpSp>
        <p:nvGrpSpPr>
          <p:cNvPr id="24" name="Group 23"/>
          <p:cNvGrpSpPr/>
          <p:nvPr/>
        </p:nvGrpSpPr>
        <p:grpSpPr>
          <a:xfrm>
            <a:off x="912812" y="1600200"/>
            <a:ext cx="5670192" cy="3919461"/>
            <a:chOff x="912812" y="1600200"/>
            <a:chExt cx="5670192" cy="3919461"/>
          </a:xfrm>
        </p:grpSpPr>
        <p:grpSp>
          <p:nvGrpSpPr>
            <p:cNvPr id="19" name="Group 18"/>
            <p:cNvGrpSpPr/>
            <p:nvPr/>
          </p:nvGrpSpPr>
          <p:grpSpPr>
            <a:xfrm>
              <a:off x="912812" y="1600200"/>
              <a:ext cx="5670192" cy="3919461"/>
              <a:chOff x="912812" y="1600200"/>
              <a:chExt cx="5670192" cy="3919461"/>
            </a:xfrm>
          </p:grpSpPr>
          <p:pic>
            <p:nvPicPr>
              <p:cNvPr id="11" name="Picture 10"/>
              <p:cNvPicPr/>
              <p:nvPr/>
            </p:nvPicPr>
            <p:blipFill>
              <a:blip r:embed="rId4"/>
              <a:stretch>
                <a:fillRect/>
              </a:stretch>
            </p:blipFill>
            <p:spPr>
              <a:xfrm>
                <a:off x="912812" y="1600200"/>
                <a:ext cx="5670192" cy="3919461"/>
              </a:xfrm>
              <a:prstGeom prst="rect">
                <a:avLst/>
              </a:prstGeom>
            </p:spPr>
          </p:pic>
          <p:cxnSp>
            <p:nvCxnSpPr>
              <p:cNvPr id="5" name="Straight Connector 4"/>
              <p:cNvCxnSpPr/>
              <p:nvPr/>
            </p:nvCxnSpPr>
            <p:spPr>
              <a:xfrm>
                <a:off x="6555648" y="1853857"/>
                <a:ext cx="17983" cy="362907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12812" y="1600200"/>
                <a:ext cx="564283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a:off x="912812" y="1600200"/>
              <a:ext cx="5670192"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989012" y="3894224"/>
            <a:ext cx="5334000" cy="1409040"/>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a:spLocks noChangeAspect="1"/>
          </p:cNvSpPr>
          <p:nvPr/>
        </p:nvSpPr>
        <p:spPr>
          <a:xfrm rot="10800000">
            <a:off x="5561012" y="3600050"/>
            <a:ext cx="911123" cy="3866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ction Button: Forward or Next 17">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56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3275" y="36014"/>
            <a:ext cx="11027537" cy="1143000"/>
          </a:xfrm>
        </p:spPr>
        <p:txBody>
          <a:bodyPr/>
          <a:lstStyle/>
          <a:p>
            <a:r>
              <a:rPr lang="zh-CN" altLang="en-US" dirty="0" smtClean="0"/>
              <a:t>最频繁的调用</a:t>
            </a:r>
            <a:endParaRPr lang="en-US" dirty="0"/>
          </a:p>
        </p:txBody>
      </p:sp>
      <p:sp>
        <p:nvSpPr>
          <p:cNvPr id="9" name="TextBox 8"/>
          <p:cNvSpPr txBox="1"/>
          <p:nvPr/>
        </p:nvSpPr>
        <p:spPr>
          <a:xfrm>
            <a:off x="608012" y="5665113"/>
            <a:ext cx="11026776" cy="430887"/>
          </a:xfrm>
          <a:prstGeom prst="rect">
            <a:avLst/>
          </a:prstGeom>
          <a:noFill/>
        </p:spPr>
        <p:txBody>
          <a:bodyPr wrap="square" rtlCol="0">
            <a:spAutoFit/>
          </a:bodyPr>
          <a:lstStyle>
            <a:defPPr>
              <a:defRPr lang="en-US"/>
            </a:defPPr>
            <a:lvl2pPr marL="0" lvl="1">
              <a:defRPr sz="2200" i="1">
                <a:solidFill>
                  <a:prstClr val="black"/>
                </a:solidFill>
              </a:defRPr>
            </a:lvl2pPr>
          </a:lstStyle>
          <a:p>
            <a:pPr lvl="1"/>
            <a:r>
              <a:rPr lang="en-US" dirty="0" smtClean="0"/>
              <a:t>	</a:t>
            </a:r>
            <a:r>
              <a:rPr lang="zh-CN" altLang="en-US" dirty="0" smtClean="0"/>
              <a:t>这些调用的执行时间超出正常水平 </a:t>
            </a:r>
            <a:r>
              <a:rPr lang="en-US" altLang="zh-CN" dirty="0" smtClean="0"/>
              <a:t>--- </a:t>
            </a:r>
            <a:r>
              <a:rPr lang="zh-CN" altLang="en-US" dirty="0" smtClean="0"/>
              <a:t>分享这些信息给研发团队，快速修复</a:t>
            </a:r>
            <a:endParaRPr lang="en-US" dirty="0"/>
          </a:p>
        </p:txBody>
      </p:sp>
      <p:sp>
        <p:nvSpPr>
          <p:cNvPr id="13" name="Content Placeholder 2"/>
          <p:cNvSpPr txBox="1">
            <a:spLocks/>
          </p:cNvSpPr>
          <p:nvPr>
            <p:custDataLst>
              <p:tags r:id="rId1"/>
            </p:custDataLst>
          </p:nvPr>
        </p:nvSpPr>
        <p:spPr bwMode="gray">
          <a:xfrm>
            <a:off x="7694612" y="1989135"/>
            <a:ext cx="4114800" cy="1167551"/>
          </a:xfrm>
          <a:prstGeom prst="rect">
            <a:avLst/>
          </a:prstGeom>
        </p:spPr>
        <p:txBody>
          <a:bodyPr vert="horz" lIns="91440" tIns="0" rIns="91440" bIns="45720" rtlCol="0" anchor="t" anchorCtr="0">
            <a:noAutofit/>
          </a:bodyPr>
          <a:lstStyle>
            <a:lvl1pPr marL="0" indent="0" algn="l" defTabSz="914477" rtl="0" eaLnBrk="1" latinLnBrk="0" hangingPunct="1">
              <a:lnSpc>
                <a:spcPct val="85000"/>
              </a:lnSpc>
              <a:spcBef>
                <a:spcPts val="0"/>
              </a:spcBef>
              <a:spcAft>
                <a:spcPts val="600"/>
              </a:spcAft>
              <a:buClr>
                <a:srgbClr val="FF661C"/>
              </a:buClr>
              <a:buFont typeface="Wingdings" panose="05000000000000000000" pitchFamily="2" charset="2"/>
              <a:buNone/>
              <a:defRPr sz="2801" b="0" kern="1200">
                <a:solidFill>
                  <a:srgbClr val="FF661C"/>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方法</a:t>
            </a:r>
            <a:r>
              <a:rPr lang="en-US" sz="2400" dirty="0" err="1" smtClean="0">
                <a:solidFill>
                  <a:srgbClr val="8B8B7F"/>
                </a:solidFill>
              </a:rPr>
              <a:t>CalculateGrowthRate</a:t>
            </a:r>
            <a:r>
              <a:rPr lang="en-US" sz="2400" dirty="0" smtClean="0">
                <a:solidFill>
                  <a:srgbClr val="8B8B7F"/>
                </a:solidFill>
              </a:rPr>
              <a:t> </a:t>
            </a:r>
            <a:r>
              <a:rPr lang="zh-CN" altLang="en-US" sz="2400" dirty="0" smtClean="0">
                <a:solidFill>
                  <a:srgbClr val="8B8B7F"/>
                </a:solidFill>
              </a:rPr>
              <a:t>运行了</a:t>
            </a:r>
            <a:r>
              <a:rPr lang="en-US" altLang="zh-CN" sz="2400" dirty="0" smtClean="0">
                <a:solidFill>
                  <a:srgbClr val="8B8B7F"/>
                </a:solidFill>
              </a:rPr>
              <a:t>70</a:t>
            </a:r>
            <a:r>
              <a:rPr lang="zh-CN" altLang="en-US" sz="2400" dirty="0" smtClean="0">
                <a:solidFill>
                  <a:srgbClr val="8B8B7F"/>
                </a:solidFill>
              </a:rPr>
              <a:t>次，总共用了</a:t>
            </a:r>
            <a:r>
              <a:rPr lang="en-US" altLang="zh-CN" sz="2400" dirty="0" smtClean="0">
                <a:solidFill>
                  <a:srgbClr val="8B8B7F"/>
                </a:solidFill>
              </a:rPr>
              <a:t>14.4</a:t>
            </a:r>
            <a:r>
              <a:rPr lang="zh-CN" altLang="en-US" sz="2400" dirty="0" smtClean="0">
                <a:solidFill>
                  <a:srgbClr val="8B8B7F"/>
                </a:solidFill>
              </a:rPr>
              <a:t>秒</a:t>
            </a:r>
            <a:endParaRPr lang="en-US" sz="2400" dirty="0" smtClean="0">
              <a:solidFill>
                <a:srgbClr val="8B8B7F"/>
              </a:solidFill>
            </a:endParaRPr>
          </a:p>
          <a:p>
            <a:pPr marL="342900" indent="-342900">
              <a:spcBef>
                <a:spcPts val="600"/>
              </a:spcBef>
              <a:spcAft>
                <a:spcPts val="1200"/>
              </a:spcAft>
              <a:buSzPct val="125000"/>
              <a:buFont typeface="Arial" panose="020B0604020202020204" pitchFamily="34" charset="0"/>
              <a:buChar char="•"/>
            </a:pPr>
            <a:r>
              <a:rPr lang="zh-CN" altLang="en-US" sz="2400" dirty="0" smtClean="0">
                <a:solidFill>
                  <a:srgbClr val="8B8B7F"/>
                </a:solidFill>
              </a:rPr>
              <a:t>方法</a:t>
            </a:r>
            <a:r>
              <a:rPr lang="en-US" sz="2400" dirty="0" err="1" smtClean="0">
                <a:solidFill>
                  <a:srgbClr val="8B8B7F"/>
                </a:solidFill>
              </a:rPr>
              <a:t>CalculateAmortization</a:t>
            </a:r>
            <a:r>
              <a:rPr lang="en-US" sz="2400" dirty="0" smtClean="0">
                <a:solidFill>
                  <a:srgbClr val="8B8B7F"/>
                </a:solidFill>
              </a:rPr>
              <a:t> </a:t>
            </a:r>
            <a:r>
              <a:rPr lang="zh-CN" altLang="en-US" sz="2400" dirty="0">
                <a:solidFill>
                  <a:srgbClr val="8B8B7F"/>
                </a:solidFill>
              </a:rPr>
              <a:t>用</a:t>
            </a:r>
            <a:r>
              <a:rPr lang="zh-CN" altLang="en-US" sz="2400" dirty="0" smtClean="0">
                <a:solidFill>
                  <a:srgbClr val="8B8B7F"/>
                </a:solidFill>
              </a:rPr>
              <a:t>了</a:t>
            </a:r>
            <a:r>
              <a:rPr lang="en-US" altLang="zh-CN" sz="2400" dirty="0" smtClean="0">
                <a:solidFill>
                  <a:srgbClr val="8B8B7F"/>
                </a:solidFill>
              </a:rPr>
              <a:t>12</a:t>
            </a:r>
            <a:r>
              <a:rPr lang="zh-CN" altLang="en-US" sz="2400" dirty="0" smtClean="0">
                <a:solidFill>
                  <a:srgbClr val="8B8B7F"/>
                </a:solidFill>
              </a:rPr>
              <a:t>秒</a:t>
            </a:r>
            <a:endParaRPr lang="en-US" sz="2400" dirty="0">
              <a:solidFill>
                <a:srgbClr val="8B8B7F"/>
              </a:solidFill>
            </a:endParaRPr>
          </a:p>
        </p:txBody>
      </p:sp>
      <p:grpSp>
        <p:nvGrpSpPr>
          <p:cNvPr id="6" name="Group 5"/>
          <p:cNvGrpSpPr/>
          <p:nvPr/>
        </p:nvGrpSpPr>
        <p:grpSpPr>
          <a:xfrm>
            <a:off x="760412" y="1524000"/>
            <a:ext cx="5943600" cy="4059555"/>
            <a:chOff x="760412" y="1600200"/>
            <a:chExt cx="5943600" cy="4059555"/>
          </a:xfrm>
        </p:grpSpPr>
        <p:pic>
          <p:nvPicPr>
            <p:cNvPr id="10" name="Picture 9"/>
            <p:cNvPicPr/>
            <p:nvPr/>
          </p:nvPicPr>
          <p:blipFill>
            <a:blip r:embed="rId4"/>
            <a:stretch>
              <a:fillRect/>
            </a:stretch>
          </p:blipFill>
          <p:spPr>
            <a:xfrm>
              <a:off x="760412" y="1600200"/>
              <a:ext cx="5943600" cy="4059555"/>
            </a:xfrm>
            <a:prstGeom prst="rect">
              <a:avLst/>
            </a:prstGeom>
          </p:spPr>
        </p:pic>
        <p:cxnSp>
          <p:nvCxnSpPr>
            <p:cNvPr id="12" name="Straight Connector 11"/>
            <p:cNvCxnSpPr/>
            <p:nvPr/>
          </p:nvCxnSpPr>
          <p:spPr>
            <a:xfrm>
              <a:off x="6686029" y="1853857"/>
              <a:ext cx="17983" cy="380589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36612" y="4114800"/>
            <a:ext cx="5526025" cy="609599"/>
          </a:xfrm>
          <a:prstGeom prst="rect">
            <a:avLst/>
          </a:prstGeom>
          <a:noFill/>
          <a:ln w="66675">
            <a:solidFill>
              <a:srgbClr val="5BAD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a:spLocks noChangeAspect="1"/>
          </p:cNvSpPr>
          <p:nvPr/>
        </p:nvSpPr>
        <p:spPr>
          <a:xfrm rot="10800000">
            <a:off x="6399212" y="4292353"/>
            <a:ext cx="911123" cy="38669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ction Button: Forward or Next 15">
            <a:hlinkClick r:id="" action="ppaction://hlinkshowjump?jump=nextslide" highlightClick="1"/>
          </p:cNvPr>
          <p:cNvSpPr>
            <a:spLocks noChangeAspect="1"/>
          </p:cNvSpPr>
          <p:nvPr/>
        </p:nvSpPr>
        <p:spPr>
          <a:xfrm>
            <a:off x="10530440" y="6505578"/>
            <a:ext cx="193122" cy="154498"/>
          </a:xfrm>
          <a:prstGeom prst="actionButtonForwardNext">
            <a:avLst/>
          </a:prstGeom>
          <a:solidFill>
            <a:srgbClr val="5B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47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8004" y="2286000"/>
            <a:ext cx="4557008" cy="3380862"/>
          </a:xfrm>
          <a:prstGeom prst="rect">
            <a:avLst/>
          </a:prstGeom>
          <a:ln w="3175">
            <a:solidFill>
              <a:schemeClr val="bg2"/>
            </a:solidFill>
          </a:ln>
          <a:effectLst>
            <a:outerShdw blurRad="31750" dist="25400" dir="2700000" algn="tl" rotWithShape="0">
              <a:schemeClr val="bg2">
                <a:alpha val="43000"/>
              </a:schemeClr>
            </a:outerShdw>
          </a:effectLst>
        </p:spPr>
      </p:pic>
      <p:sp>
        <p:nvSpPr>
          <p:cNvPr id="9" name="Rectangle 8"/>
          <p:cNvSpPr/>
          <p:nvPr/>
        </p:nvSpPr>
        <p:spPr bwMode="gray">
          <a:xfrm>
            <a:off x="682319" y="3259039"/>
            <a:ext cx="3437665" cy="2488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9"/>
          <p:cNvGrpSpPr/>
          <p:nvPr/>
        </p:nvGrpSpPr>
        <p:grpSpPr bwMode="gray">
          <a:xfrm>
            <a:off x="682320" y="1968659"/>
            <a:ext cx="3437666" cy="1286571"/>
            <a:chOff x="0" y="1814325"/>
            <a:chExt cx="4061155" cy="1519916"/>
          </a:xfrm>
        </p:grpSpPr>
        <p:sp>
          <p:nvSpPr>
            <p:cNvPr id="11" name="Freeform 6"/>
            <p:cNvSpPr>
              <a:spLocks/>
            </p:cNvSpPr>
            <p:nvPr userDrawn="1"/>
          </p:nvSpPr>
          <p:spPr bwMode="gray">
            <a:xfrm>
              <a:off x="0" y="1814325"/>
              <a:ext cx="4061154" cy="1519916"/>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rgbClr val="FB6435"/>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2" name="Freeform 7"/>
            <p:cNvSpPr>
              <a:spLocks/>
            </p:cNvSpPr>
            <p:nvPr userDrawn="1"/>
          </p:nvSpPr>
          <p:spPr bwMode="gray">
            <a:xfrm>
              <a:off x="1560127" y="1814325"/>
              <a:ext cx="2501028" cy="1519916"/>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1" y="85"/>
                    <a:pt x="394" y="261"/>
                    <a:pt x="394" y="480"/>
                  </a:cubicBezTo>
                  <a:cubicBezTo>
                    <a:pt x="0" y="480"/>
                    <a:pt x="0" y="480"/>
                    <a:pt x="0" y="480"/>
                  </a:cubicBezTo>
                  <a:cubicBezTo>
                    <a:pt x="0" y="299"/>
                    <a:pt x="60" y="133"/>
                    <a:pt x="162" y="0"/>
                  </a:cubicBezTo>
                  <a:lnTo>
                    <a:pt x="79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3" name="Freeform 8"/>
            <p:cNvSpPr>
              <a:spLocks/>
            </p:cNvSpPr>
            <p:nvPr userDrawn="1"/>
          </p:nvSpPr>
          <p:spPr bwMode="gray">
            <a:xfrm>
              <a:off x="2807960" y="2082388"/>
              <a:ext cx="1253195" cy="1251853"/>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7" y="0"/>
                    <a:pt x="396" y="0"/>
                  </a:cubicBezTo>
                  <a:close/>
                </a:path>
              </a:pathLst>
            </a:custGeom>
            <a:solidFill>
              <a:srgbClr val="F03C04"/>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21" name="Text Placeholder 2"/>
          <p:cNvSpPr txBox="1">
            <a:spLocks/>
          </p:cNvSpPr>
          <p:nvPr/>
        </p:nvSpPr>
        <p:spPr bwMode="gray">
          <a:xfrm>
            <a:off x="774428" y="1964683"/>
            <a:ext cx="3253450" cy="1219200"/>
          </a:xfrm>
          <a:prstGeom prst="rect">
            <a:avLst/>
          </a:prstGeom>
        </p:spPr>
        <p:txBody>
          <a:bodyPr anchor="ctr" anchorCtr="0">
            <a:noAutofit/>
          </a:bodyPr>
          <a:lstStyle>
            <a:lvl1pPr marL="0" indent="0" algn="l" defTabSz="914477" rtl="0" eaLnBrk="1" latinLnBrk="0" hangingPunct="1">
              <a:lnSpc>
                <a:spcPct val="90000"/>
              </a:lnSpc>
              <a:spcBef>
                <a:spcPts val="0"/>
              </a:spcBef>
              <a:spcAft>
                <a:spcPts val="600"/>
              </a:spcAft>
              <a:buClr>
                <a:srgbClr val="FF661C"/>
              </a:buClr>
              <a:buFont typeface="Wingdings" panose="05000000000000000000" pitchFamily="2" charset="2"/>
              <a:buNone/>
              <a:defRPr sz="2601" b="0" kern="1200" spc="-31" baseline="0">
                <a:solidFill>
                  <a:schemeClr val="bg1"/>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r>
              <a:rPr lang="zh-CN" altLang="en-US" dirty="0" smtClean="0"/>
              <a:t>跨团队协作</a:t>
            </a:r>
            <a:endParaRPr lang="en-US" dirty="0"/>
          </a:p>
        </p:txBody>
      </p:sp>
      <p:sp>
        <p:nvSpPr>
          <p:cNvPr id="24" name="Text Placeholder 2"/>
          <p:cNvSpPr txBox="1">
            <a:spLocks/>
          </p:cNvSpPr>
          <p:nvPr/>
        </p:nvSpPr>
        <p:spPr bwMode="gray">
          <a:xfrm>
            <a:off x="774432" y="3490734"/>
            <a:ext cx="3219469" cy="1919475"/>
          </a:xfrm>
          <a:prstGeom prst="rect">
            <a:avLst/>
          </a:prstGeom>
        </p:spPr>
        <p:txBody>
          <a:bodyPr anchor="t" anchorCtr="0">
            <a:normAutofit/>
          </a:bodyPr>
          <a:lstStyle>
            <a:lvl1pPr marL="0" indent="0" algn="l" defTabSz="914477" rtl="0" eaLnBrk="1" latinLnBrk="0" hangingPunct="1">
              <a:lnSpc>
                <a:spcPct val="90000"/>
              </a:lnSpc>
              <a:spcBef>
                <a:spcPts val="0"/>
              </a:spcBef>
              <a:spcAft>
                <a:spcPts val="600"/>
              </a:spcAft>
              <a:buClr>
                <a:srgbClr val="FF661C"/>
              </a:buClr>
              <a:buFont typeface="Wingdings" panose="05000000000000000000" pitchFamily="2" charset="2"/>
              <a:buNone/>
              <a:defRPr sz="2399" b="0" kern="1200">
                <a:solidFill>
                  <a:schemeClr val="accent4">
                    <a:lumMod val="75000"/>
                  </a:schemeClr>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285750" indent="-285750">
              <a:buFont typeface="Arial"/>
              <a:buChar char="•"/>
            </a:pPr>
            <a:r>
              <a:rPr lang="zh-CN" altLang="en-US" dirty="0" smtClean="0"/>
              <a:t>共享数据、信息</a:t>
            </a:r>
            <a:endParaRPr lang="en-US" dirty="0"/>
          </a:p>
          <a:p>
            <a:pPr marL="285750" indent="-285750">
              <a:buFont typeface="Arial"/>
              <a:buChar char="•"/>
            </a:pPr>
            <a:r>
              <a:rPr lang="zh-CN" altLang="en-US" dirty="0" smtClean="0"/>
              <a:t>综合不同性能域的数据</a:t>
            </a:r>
            <a:endParaRPr lang="en-US" dirty="0"/>
          </a:p>
          <a:p>
            <a:pPr marL="285750" indent="-285750">
              <a:buFont typeface="Arial"/>
              <a:buChar char="•"/>
            </a:pPr>
            <a:r>
              <a:rPr lang="zh-CN" altLang="en-US" dirty="0" smtClean="0"/>
              <a:t>改善</a:t>
            </a:r>
            <a:r>
              <a:rPr lang="en-US" dirty="0" smtClean="0"/>
              <a:t> </a:t>
            </a:r>
            <a:r>
              <a:rPr lang="en-US" dirty="0"/>
              <a:t>MTTR</a:t>
            </a:r>
          </a:p>
        </p:txBody>
      </p:sp>
      <p:sp>
        <p:nvSpPr>
          <p:cNvPr id="27" name="Title 26"/>
          <p:cNvSpPr>
            <a:spLocks noGrp="1"/>
          </p:cNvSpPr>
          <p:nvPr>
            <p:ph type="title"/>
          </p:nvPr>
        </p:nvSpPr>
        <p:spPr/>
        <p:txBody>
          <a:bodyPr/>
          <a:lstStyle/>
          <a:p>
            <a:r>
              <a:rPr lang="zh-CN" altLang="en-US" dirty="0"/>
              <a:t>使用</a:t>
            </a:r>
            <a:r>
              <a:rPr lang="en-US" dirty="0" err="1" smtClean="0"/>
              <a:t>SteelCentral</a:t>
            </a:r>
            <a:r>
              <a:rPr lang="en-US" dirty="0" smtClean="0"/>
              <a:t> Portal</a:t>
            </a:r>
            <a:r>
              <a:rPr lang="zh-CN" altLang="en-US" dirty="0" smtClean="0"/>
              <a:t>，您能够</a:t>
            </a:r>
            <a:r>
              <a:rPr lang="en-US" dirty="0" smtClean="0"/>
              <a:t>…</a:t>
            </a:r>
            <a:endParaRPr lang="en-US" dirty="0"/>
          </a:p>
        </p:txBody>
      </p:sp>
      <p:pic>
        <p:nvPicPr>
          <p:cNvPr id="3" name="Picture 2" descr="Screen Shot High Level Summar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6508" y="1905000"/>
            <a:ext cx="4572000" cy="3388659"/>
          </a:xfrm>
          <a:prstGeom prst="rect">
            <a:avLst/>
          </a:prstGeom>
          <a:ln w="3175">
            <a:solidFill>
              <a:schemeClr val="bg2"/>
            </a:solidFill>
          </a:ln>
          <a:effectLst>
            <a:outerShdw blurRad="31750" dist="25400" dir="2700000" algn="tl" rotWithShape="0">
              <a:schemeClr val="bg2">
                <a:alpha val="43000"/>
              </a:schemeClr>
            </a:outerShdw>
          </a:effectLst>
        </p:spPr>
      </p:pic>
    </p:spTree>
    <p:custDataLst>
      <p:tags r:id="rId1"/>
    </p:custDataLst>
    <p:extLst>
      <p:ext uri="{BB962C8B-B14F-4D97-AF65-F5344CB8AC3E}">
        <p14:creationId xmlns:p14="http://schemas.microsoft.com/office/powerpoint/2010/main" val="1249225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gray">
          <a:xfrm>
            <a:off x="682319" y="3259039"/>
            <a:ext cx="3437665" cy="2488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9"/>
          <p:cNvGrpSpPr/>
          <p:nvPr/>
        </p:nvGrpSpPr>
        <p:grpSpPr bwMode="gray">
          <a:xfrm>
            <a:off x="682320" y="1968659"/>
            <a:ext cx="3437666" cy="1286571"/>
            <a:chOff x="0" y="1814325"/>
            <a:chExt cx="4061155" cy="1519916"/>
          </a:xfrm>
        </p:grpSpPr>
        <p:sp>
          <p:nvSpPr>
            <p:cNvPr id="11" name="Freeform 6"/>
            <p:cNvSpPr>
              <a:spLocks/>
            </p:cNvSpPr>
            <p:nvPr userDrawn="1"/>
          </p:nvSpPr>
          <p:spPr bwMode="gray">
            <a:xfrm>
              <a:off x="0" y="1814325"/>
              <a:ext cx="4061154" cy="1519916"/>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rgbClr val="FB6435"/>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2" name="Freeform 7"/>
            <p:cNvSpPr>
              <a:spLocks/>
            </p:cNvSpPr>
            <p:nvPr userDrawn="1"/>
          </p:nvSpPr>
          <p:spPr bwMode="gray">
            <a:xfrm>
              <a:off x="1560127" y="1814325"/>
              <a:ext cx="2501028" cy="1519916"/>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1" y="85"/>
                    <a:pt x="394" y="261"/>
                    <a:pt x="394" y="480"/>
                  </a:cubicBezTo>
                  <a:cubicBezTo>
                    <a:pt x="0" y="480"/>
                    <a:pt x="0" y="480"/>
                    <a:pt x="0" y="480"/>
                  </a:cubicBezTo>
                  <a:cubicBezTo>
                    <a:pt x="0" y="299"/>
                    <a:pt x="60" y="133"/>
                    <a:pt x="162" y="0"/>
                  </a:cubicBezTo>
                  <a:lnTo>
                    <a:pt x="79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3" name="Freeform 8"/>
            <p:cNvSpPr>
              <a:spLocks/>
            </p:cNvSpPr>
            <p:nvPr userDrawn="1"/>
          </p:nvSpPr>
          <p:spPr bwMode="gray">
            <a:xfrm>
              <a:off x="2807960" y="2082388"/>
              <a:ext cx="1253195" cy="1251853"/>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7" y="0"/>
                    <a:pt x="396" y="0"/>
                  </a:cubicBezTo>
                  <a:close/>
                </a:path>
              </a:pathLst>
            </a:custGeom>
            <a:solidFill>
              <a:srgbClr val="F03C04"/>
            </a:solidFill>
            <a:ln>
              <a:noFill/>
            </a:ln>
            <a:extLst/>
          </p:spPr>
          <p:txBody>
            <a:bodyPr vert="horz" wrap="square" lIns="91440" tIns="45720" rIns="91440" bIns="45720" numCol="1" anchor="t" anchorCtr="0" compatLnSpc="1">
              <a:prstTxWarp prst="textNoShape">
                <a:avLst/>
              </a:prstTxWarp>
            </a:bodyPr>
            <a:lstStyle/>
            <a:p>
              <a:endParaRPr lang="en-US" sz="1800"/>
            </a:p>
          </p:txBody>
        </p:sp>
      </p:grpSp>
      <p:grpSp>
        <p:nvGrpSpPr>
          <p:cNvPr id="17" name="Group 16"/>
          <p:cNvGrpSpPr/>
          <p:nvPr/>
        </p:nvGrpSpPr>
        <p:grpSpPr bwMode="gray">
          <a:xfrm>
            <a:off x="682320" y="1968659"/>
            <a:ext cx="3442127" cy="1286571"/>
            <a:chOff x="8122401" y="1814325"/>
            <a:chExt cx="4066424" cy="1519916"/>
          </a:xfrm>
        </p:grpSpPr>
        <p:sp>
          <p:nvSpPr>
            <p:cNvPr id="18" name="Freeform 6"/>
            <p:cNvSpPr>
              <a:spLocks/>
            </p:cNvSpPr>
            <p:nvPr userDrawn="1"/>
          </p:nvSpPr>
          <p:spPr bwMode="gray">
            <a:xfrm>
              <a:off x="8122401" y="1814325"/>
              <a:ext cx="4061154" cy="1519916"/>
            </a:xfrm>
            <a:custGeom>
              <a:avLst/>
              <a:gdLst>
                <a:gd name="T0" fmla="*/ 0 w 3030"/>
                <a:gd name="T1" fmla="*/ 0 h 1134"/>
                <a:gd name="T2" fmla="*/ 3030 w 3030"/>
                <a:gd name="T3" fmla="*/ 0 h 1134"/>
                <a:gd name="T4" fmla="*/ 3030 w 3030"/>
                <a:gd name="T5" fmla="*/ 1134 h 1134"/>
                <a:gd name="T6" fmla="*/ 0 w 3030"/>
                <a:gd name="T7" fmla="*/ 1134 h 1134"/>
                <a:gd name="T8" fmla="*/ 0 w 3030"/>
                <a:gd name="T9" fmla="*/ 0 h 1134"/>
                <a:gd name="T10" fmla="*/ 0 w 3030"/>
                <a:gd name="T11" fmla="*/ 0 h 1134"/>
              </a:gdLst>
              <a:ahLst/>
              <a:cxnLst>
                <a:cxn ang="0">
                  <a:pos x="T0" y="T1"/>
                </a:cxn>
                <a:cxn ang="0">
                  <a:pos x="T2" y="T3"/>
                </a:cxn>
                <a:cxn ang="0">
                  <a:pos x="T4" y="T5"/>
                </a:cxn>
                <a:cxn ang="0">
                  <a:pos x="T6" y="T7"/>
                </a:cxn>
                <a:cxn ang="0">
                  <a:pos x="T8" y="T9"/>
                </a:cxn>
                <a:cxn ang="0">
                  <a:pos x="T10" y="T11"/>
                </a:cxn>
              </a:cxnLst>
              <a:rect l="0" t="0" r="r" b="b"/>
              <a:pathLst>
                <a:path w="3030" h="1134">
                  <a:moveTo>
                    <a:pt x="0" y="0"/>
                  </a:moveTo>
                  <a:lnTo>
                    <a:pt x="3030" y="0"/>
                  </a:lnTo>
                  <a:lnTo>
                    <a:pt x="3030" y="1134"/>
                  </a:lnTo>
                  <a:lnTo>
                    <a:pt x="0" y="1134"/>
                  </a:lnTo>
                  <a:lnTo>
                    <a:pt x="0" y="0"/>
                  </a:lnTo>
                  <a:lnTo>
                    <a:pt x="0" y="0"/>
                  </a:lnTo>
                  <a:close/>
                </a:path>
              </a:pathLst>
            </a:custGeom>
            <a:solidFill>
              <a:srgbClr val="60748A"/>
            </a:solidFill>
            <a:ln>
              <a:noFill/>
            </a:ln>
            <a:extLst/>
          </p:spPr>
          <p:txBody>
            <a:bodyPr vert="horz" wrap="square" lIns="91440" tIns="45720" rIns="91440" bIns="45720" numCol="1" anchor="t" anchorCtr="0" compatLnSpc="1">
              <a:prstTxWarp prst="textNoShape">
                <a:avLst/>
              </a:prstTxWarp>
            </a:bodyPr>
            <a:lstStyle/>
            <a:p>
              <a:pPr lvl="0"/>
              <a:endParaRPr lang="en-US" sz="1800"/>
            </a:p>
          </p:txBody>
        </p:sp>
        <p:sp>
          <p:nvSpPr>
            <p:cNvPr id="19" name="Freeform 13"/>
            <p:cNvSpPr>
              <a:spLocks/>
            </p:cNvSpPr>
            <p:nvPr userDrawn="1"/>
          </p:nvSpPr>
          <p:spPr bwMode="gray">
            <a:xfrm>
              <a:off x="9687796" y="1814325"/>
              <a:ext cx="2501028" cy="1519916"/>
            </a:xfrm>
            <a:custGeom>
              <a:avLst/>
              <a:gdLst>
                <a:gd name="T0" fmla="*/ 790 w 790"/>
                <a:gd name="T1" fmla="*/ 0 h 480"/>
                <a:gd name="T2" fmla="*/ 790 w 790"/>
                <a:gd name="T3" fmla="*/ 85 h 480"/>
                <a:gd name="T4" fmla="*/ 394 w 790"/>
                <a:gd name="T5" fmla="*/ 480 h 480"/>
                <a:gd name="T6" fmla="*/ 0 w 790"/>
                <a:gd name="T7" fmla="*/ 480 h 480"/>
                <a:gd name="T8" fmla="*/ 162 w 790"/>
                <a:gd name="T9" fmla="*/ 0 h 480"/>
                <a:gd name="T10" fmla="*/ 790 w 790"/>
                <a:gd name="T11" fmla="*/ 0 h 480"/>
              </a:gdLst>
              <a:ahLst/>
              <a:cxnLst>
                <a:cxn ang="0">
                  <a:pos x="T0" y="T1"/>
                </a:cxn>
                <a:cxn ang="0">
                  <a:pos x="T2" y="T3"/>
                </a:cxn>
                <a:cxn ang="0">
                  <a:pos x="T4" y="T5"/>
                </a:cxn>
                <a:cxn ang="0">
                  <a:pos x="T6" y="T7"/>
                </a:cxn>
                <a:cxn ang="0">
                  <a:pos x="T8" y="T9"/>
                </a:cxn>
                <a:cxn ang="0">
                  <a:pos x="T10" y="T11"/>
                </a:cxn>
              </a:cxnLst>
              <a:rect l="0" t="0" r="r" b="b"/>
              <a:pathLst>
                <a:path w="790" h="480">
                  <a:moveTo>
                    <a:pt x="790" y="0"/>
                  </a:moveTo>
                  <a:cubicBezTo>
                    <a:pt x="790" y="85"/>
                    <a:pt x="790" y="85"/>
                    <a:pt x="790" y="85"/>
                  </a:cubicBezTo>
                  <a:cubicBezTo>
                    <a:pt x="572" y="85"/>
                    <a:pt x="394" y="261"/>
                    <a:pt x="394" y="480"/>
                  </a:cubicBezTo>
                  <a:cubicBezTo>
                    <a:pt x="0" y="480"/>
                    <a:pt x="0" y="480"/>
                    <a:pt x="0" y="480"/>
                  </a:cubicBezTo>
                  <a:cubicBezTo>
                    <a:pt x="0" y="299"/>
                    <a:pt x="61" y="133"/>
                    <a:pt x="162" y="0"/>
                  </a:cubicBezTo>
                  <a:lnTo>
                    <a:pt x="79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4"/>
            <p:cNvSpPr>
              <a:spLocks/>
            </p:cNvSpPr>
            <p:nvPr userDrawn="1"/>
          </p:nvSpPr>
          <p:spPr bwMode="gray">
            <a:xfrm>
              <a:off x="10935630" y="2082388"/>
              <a:ext cx="1253195" cy="1251853"/>
            </a:xfrm>
            <a:custGeom>
              <a:avLst/>
              <a:gdLst>
                <a:gd name="T0" fmla="*/ 396 w 396"/>
                <a:gd name="T1" fmla="*/ 0 h 395"/>
                <a:gd name="T2" fmla="*/ 396 w 396"/>
                <a:gd name="T3" fmla="*/ 395 h 395"/>
                <a:gd name="T4" fmla="*/ 0 w 396"/>
                <a:gd name="T5" fmla="*/ 395 h 395"/>
                <a:gd name="T6" fmla="*/ 396 w 396"/>
                <a:gd name="T7" fmla="*/ 0 h 395"/>
              </a:gdLst>
              <a:ahLst/>
              <a:cxnLst>
                <a:cxn ang="0">
                  <a:pos x="T0" y="T1"/>
                </a:cxn>
                <a:cxn ang="0">
                  <a:pos x="T2" y="T3"/>
                </a:cxn>
                <a:cxn ang="0">
                  <a:pos x="T4" y="T5"/>
                </a:cxn>
                <a:cxn ang="0">
                  <a:pos x="T6" y="T7"/>
                </a:cxn>
              </a:cxnLst>
              <a:rect l="0" t="0" r="r" b="b"/>
              <a:pathLst>
                <a:path w="396" h="395">
                  <a:moveTo>
                    <a:pt x="396" y="0"/>
                  </a:moveTo>
                  <a:cubicBezTo>
                    <a:pt x="396" y="395"/>
                    <a:pt x="396" y="395"/>
                    <a:pt x="396" y="395"/>
                  </a:cubicBezTo>
                  <a:cubicBezTo>
                    <a:pt x="0" y="395"/>
                    <a:pt x="0" y="395"/>
                    <a:pt x="0" y="395"/>
                  </a:cubicBezTo>
                  <a:cubicBezTo>
                    <a:pt x="0" y="176"/>
                    <a:pt x="178" y="0"/>
                    <a:pt x="396" y="0"/>
                  </a:cubicBezTo>
                  <a:close/>
                </a:path>
              </a:pathLst>
            </a:custGeom>
            <a:solidFill>
              <a:srgbClr val="4E5E70"/>
            </a:solidFill>
            <a:ln>
              <a:noFill/>
            </a:ln>
            <a:extLst/>
          </p:spPr>
          <p:txBody>
            <a:bodyPr vert="horz" wrap="square" lIns="91440" tIns="45720" rIns="91440" bIns="45720" numCol="1" anchor="t" anchorCtr="0" compatLnSpc="1">
              <a:prstTxWarp prst="textNoShape">
                <a:avLst/>
              </a:prstTxWarp>
            </a:bodyPr>
            <a:lstStyle/>
            <a:p>
              <a:endParaRPr lang="en-US" sz="1800"/>
            </a:p>
          </p:txBody>
        </p:sp>
      </p:grpSp>
      <p:sp>
        <p:nvSpPr>
          <p:cNvPr id="21" name="Text Placeholder 2"/>
          <p:cNvSpPr txBox="1">
            <a:spLocks/>
          </p:cNvSpPr>
          <p:nvPr/>
        </p:nvSpPr>
        <p:spPr bwMode="gray">
          <a:xfrm>
            <a:off x="774428" y="1964683"/>
            <a:ext cx="3253450" cy="1219200"/>
          </a:xfrm>
          <a:prstGeom prst="rect">
            <a:avLst/>
          </a:prstGeom>
        </p:spPr>
        <p:txBody>
          <a:bodyPr anchor="ctr" anchorCtr="0">
            <a:noAutofit/>
          </a:bodyPr>
          <a:lstStyle>
            <a:lvl1pPr marL="0" indent="0" algn="l" defTabSz="914477" rtl="0" eaLnBrk="1" latinLnBrk="0" hangingPunct="1">
              <a:lnSpc>
                <a:spcPct val="90000"/>
              </a:lnSpc>
              <a:spcBef>
                <a:spcPts val="0"/>
              </a:spcBef>
              <a:spcAft>
                <a:spcPts val="600"/>
              </a:spcAft>
              <a:buClr>
                <a:srgbClr val="FF661C"/>
              </a:buClr>
              <a:buFont typeface="Wingdings" panose="05000000000000000000" pitchFamily="2" charset="2"/>
              <a:buNone/>
              <a:defRPr sz="2601" b="0" kern="1200" spc="-31" baseline="0">
                <a:solidFill>
                  <a:schemeClr val="bg1"/>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r>
              <a:rPr lang="zh-CN" altLang="en-US" dirty="0" smtClean="0"/>
              <a:t>给关键人员提供有意义的数据</a:t>
            </a:r>
            <a:endParaRPr lang="en-US" dirty="0"/>
          </a:p>
        </p:txBody>
      </p:sp>
      <p:sp>
        <p:nvSpPr>
          <p:cNvPr id="24" name="Text Placeholder 2"/>
          <p:cNvSpPr txBox="1">
            <a:spLocks/>
          </p:cNvSpPr>
          <p:nvPr/>
        </p:nvSpPr>
        <p:spPr bwMode="gray">
          <a:xfrm>
            <a:off x="774432" y="3490734"/>
            <a:ext cx="3219469" cy="1919475"/>
          </a:xfrm>
          <a:prstGeom prst="rect">
            <a:avLst/>
          </a:prstGeom>
        </p:spPr>
        <p:txBody>
          <a:bodyPr anchor="t" anchorCtr="0">
            <a:normAutofit/>
          </a:bodyPr>
          <a:lstStyle>
            <a:lvl1pPr marL="0" indent="0" algn="l" defTabSz="914477" rtl="0" eaLnBrk="1" latinLnBrk="0" hangingPunct="1">
              <a:lnSpc>
                <a:spcPct val="90000"/>
              </a:lnSpc>
              <a:spcBef>
                <a:spcPts val="0"/>
              </a:spcBef>
              <a:spcAft>
                <a:spcPts val="600"/>
              </a:spcAft>
              <a:buClr>
                <a:srgbClr val="FF661C"/>
              </a:buClr>
              <a:buFont typeface="Wingdings" panose="05000000000000000000" pitchFamily="2" charset="2"/>
              <a:buNone/>
              <a:defRPr sz="2399" b="0" kern="1200">
                <a:solidFill>
                  <a:schemeClr val="accent4">
                    <a:lumMod val="75000"/>
                  </a:schemeClr>
                </a:solidFill>
                <a:latin typeface="+mn-lt"/>
                <a:ea typeface="+mn-ea"/>
                <a:cs typeface="+mn-cs"/>
              </a:defRPr>
            </a:lvl1pPr>
            <a:lvl2pPr marL="457239"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2000" b="1" kern="1200">
                <a:solidFill>
                  <a:schemeClr val="accent6"/>
                </a:solidFill>
                <a:latin typeface="+mn-lt"/>
                <a:ea typeface="+mn-ea"/>
                <a:cs typeface="+mn-cs"/>
              </a:defRPr>
            </a:lvl2pPr>
            <a:lvl3pPr marL="914477"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800" b="1" kern="1200">
                <a:solidFill>
                  <a:schemeClr val="accent6"/>
                </a:solidFill>
                <a:latin typeface="+mn-lt"/>
                <a:ea typeface="+mn-ea"/>
                <a:cs typeface="+mn-cs"/>
              </a:defRPr>
            </a:lvl3pPr>
            <a:lvl4pPr marL="137171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4pPr>
            <a:lvl5pPr marL="1828953" indent="0" algn="l" defTabSz="914477" rtl="0" eaLnBrk="1" latinLnBrk="0" hangingPunct="1">
              <a:lnSpc>
                <a:spcPct val="90000"/>
              </a:lnSpc>
              <a:spcBef>
                <a:spcPts val="0"/>
              </a:spcBef>
              <a:spcAft>
                <a:spcPts val="600"/>
              </a:spcAft>
              <a:buClr>
                <a:srgbClr val="FF661C"/>
              </a:buClr>
              <a:buFont typeface="Franklin Gothic Book" panose="020B0503020102020204" pitchFamily="34" charset="0"/>
              <a:buNone/>
              <a:defRPr sz="1600" b="1" kern="1200">
                <a:solidFill>
                  <a:schemeClr val="accent6"/>
                </a:solidFill>
                <a:latin typeface="+mn-lt"/>
                <a:ea typeface="+mn-ea"/>
                <a:cs typeface="+mn-cs"/>
              </a:defRPr>
            </a:lvl5pPr>
            <a:lvl6pPr marL="2286190"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6pPr>
            <a:lvl7pPr marL="2743427"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7pPr>
            <a:lvl8pPr marL="3200666"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8pPr>
            <a:lvl9pPr marL="3657901" indent="0" algn="l" defTabSz="914477" rtl="0" eaLnBrk="1" latinLnBrk="0" hangingPunct="1">
              <a:lnSpc>
                <a:spcPct val="90000"/>
              </a:lnSpc>
              <a:spcBef>
                <a:spcPts val="0"/>
              </a:spcBef>
              <a:buClr>
                <a:srgbClr val="FF661C"/>
              </a:buClr>
              <a:buFont typeface="Franklin Gothic Book" panose="020B0503020102020204" pitchFamily="34" charset="0"/>
              <a:buNone/>
              <a:defRPr sz="1600" b="1" kern="1200">
                <a:solidFill>
                  <a:schemeClr val="accent6"/>
                </a:solidFill>
                <a:latin typeface="+mn-lt"/>
                <a:ea typeface="+mn-ea"/>
                <a:cs typeface="+mn-cs"/>
              </a:defRPr>
            </a:lvl9pPr>
          </a:lstStyle>
          <a:p>
            <a:pPr marL="285750" indent="-285750">
              <a:buFont typeface="Arial"/>
              <a:buChar char="•"/>
            </a:pPr>
            <a:r>
              <a:rPr lang="zh-CN" altLang="en-US" dirty="0" smtClean="0"/>
              <a:t>为</a:t>
            </a:r>
            <a:r>
              <a:rPr lang="en-US" altLang="zh-CN" dirty="0" smtClean="0"/>
              <a:t>IT</a:t>
            </a:r>
            <a:r>
              <a:rPr lang="zh-CN" altLang="en-US" dirty="0" smtClean="0"/>
              <a:t>专家提供经过定制的数据</a:t>
            </a:r>
            <a:endParaRPr lang="en-US" dirty="0"/>
          </a:p>
          <a:p>
            <a:pPr marL="285750" indent="-285750">
              <a:buFont typeface="Arial"/>
              <a:buChar char="•"/>
            </a:pPr>
            <a:r>
              <a:rPr lang="zh-CN" altLang="en-US" dirty="0" smtClean="0"/>
              <a:t>多角度的视图</a:t>
            </a:r>
            <a:endParaRPr lang="en-US" dirty="0"/>
          </a:p>
        </p:txBody>
      </p:sp>
      <p:sp>
        <p:nvSpPr>
          <p:cNvPr id="27" name="Title 26"/>
          <p:cNvSpPr>
            <a:spLocks noGrp="1"/>
          </p:cNvSpPr>
          <p:nvPr>
            <p:ph type="title"/>
          </p:nvPr>
        </p:nvSpPr>
        <p:spPr/>
        <p:txBody>
          <a:bodyPr/>
          <a:lstStyle/>
          <a:p>
            <a:r>
              <a:rPr lang="zh-CN" altLang="en-US" dirty="0" smtClean="0"/>
              <a:t>使用</a:t>
            </a:r>
            <a:r>
              <a:rPr lang="en-US" dirty="0" smtClean="0"/>
              <a:t> </a:t>
            </a:r>
            <a:r>
              <a:rPr lang="en-US" dirty="0" err="1"/>
              <a:t>SteelCentral</a:t>
            </a:r>
            <a:r>
              <a:rPr lang="en-US" dirty="0"/>
              <a:t> </a:t>
            </a:r>
            <a:r>
              <a:rPr lang="en-US" dirty="0" smtClean="0"/>
              <a:t>Portal</a:t>
            </a:r>
            <a:r>
              <a:rPr lang="zh-CN" altLang="en-US" dirty="0" smtClean="0"/>
              <a:t>，您能够 </a:t>
            </a:r>
            <a:r>
              <a:rPr lang="en-US" dirty="0" smtClean="0"/>
              <a:t>…</a:t>
            </a:r>
            <a:endParaRPr lang="en-US" dirty="0"/>
          </a:p>
        </p:txBody>
      </p:sp>
      <p:pic>
        <p:nvPicPr>
          <p:cNvPr id="2" name="Picture 1" descr="Screen Shot EU Ex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6613" y="1796259"/>
            <a:ext cx="4572000" cy="3385341"/>
          </a:xfrm>
          <a:prstGeom prst="rect">
            <a:avLst/>
          </a:prstGeom>
          <a:ln w="3175">
            <a:solidFill>
              <a:schemeClr val="accent4"/>
            </a:solidFill>
          </a:ln>
          <a:effectLst>
            <a:outerShdw blurRad="25400" dist="25400" dir="2700000" algn="tl" rotWithShape="0">
              <a:schemeClr val="bg2">
                <a:alpha val="43000"/>
              </a:schemeClr>
            </a:outerShdw>
          </a:effectLst>
        </p:spPr>
      </p:pic>
      <p:pic>
        <p:nvPicPr>
          <p:cNvPr id="3" name="Picture 2" descr="Screen Shot Home with Highligh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6412" y="2550459"/>
            <a:ext cx="4572000" cy="3393141"/>
          </a:xfrm>
          <a:prstGeom prst="rect">
            <a:avLst/>
          </a:prstGeom>
          <a:ln w="3175">
            <a:solidFill>
              <a:schemeClr val="accent4"/>
            </a:solidFill>
          </a:ln>
          <a:effectLst>
            <a:outerShdw blurRad="25400" dist="25400" dir="2700000" algn="tl" rotWithShape="0">
              <a:schemeClr val="bg2">
                <a:alpha val="43000"/>
              </a:schemeClr>
            </a:outerShdw>
          </a:effectLst>
        </p:spPr>
      </p:pic>
    </p:spTree>
    <p:custDataLst>
      <p:tags r:id="rId1"/>
    </p:custDataLst>
    <p:extLst>
      <p:ext uri="{BB962C8B-B14F-4D97-AF65-F5344CB8AC3E}">
        <p14:creationId xmlns:p14="http://schemas.microsoft.com/office/powerpoint/2010/main" val="131684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07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t>各种信息系统管理解决方案的定位</a:t>
            </a:r>
            <a:endParaRPr lang="en-US" dirty="0"/>
          </a:p>
        </p:txBody>
      </p:sp>
      <p:sp>
        <p:nvSpPr>
          <p:cNvPr id="5" name="Rectangle 2"/>
          <p:cNvSpPr>
            <a:spLocks noChangeArrowheads="1"/>
          </p:cNvSpPr>
          <p:nvPr/>
        </p:nvSpPr>
        <p:spPr bwMode="auto">
          <a:xfrm>
            <a:off x="668497" y="5570610"/>
            <a:ext cx="9282212" cy="646331"/>
          </a:xfrm>
          <a:prstGeom prst="rect">
            <a:avLst/>
          </a:prstGeom>
          <a:solidFill>
            <a:schemeClr val="accent5">
              <a:lumMod val="20000"/>
              <a:lumOff val="80000"/>
            </a:schemeClr>
          </a:solidFill>
          <a:ln w="25400">
            <a:solidFill>
              <a:schemeClr val="bg1"/>
            </a:solidFill>
            <a:miter lim="800000"/>
            <a:headEnd/>
            <a:tailEnd/>
          </a:ln>
          <a:effectLst>
            <a:glow rad="63500">
              <a:schemeClr val="bg2">
                <a:alpha val="40000"/>
              </a:schemeClr>
            </a:glow>
          </a:effectLst>
        </p:spPr>
        <p:txBody>
          <a:bodyPr wrap="square">
            <a:spAutoFit/>
          </a:bodyPr>
          <a:lstStyle/>
          <a:p>
            <a:pPr algn="ctr">
              <a:spcBef>
                <a:spcPts val="600"/>
              </a:spcBef>
              <a:spcAft>
                <a:spcPts val="600"/>
              </a:spcAft>
            </a:pPr>
            <a:r>
              <a:rPr lang="zh-CN" altLang="en-US" sz="1400" dirty="0">
                <a:solidFill>
                  <a:schemeClr val="accent2">
                    <a:lumMod val="50000"/>
                  </a:schemeClr>
                </a:solidFill>
                <a:latin typeface="R AntiqueOlive Roman" charset="0"/>
                <a:ea typeface="宋体" charset="0"/>
                <a:cs typeface="宋体" charset="0"/>
              </a:rPr>
              <a:t>“</a:t>
            </a:r>
            <a:r>
              <a:rPr lang="zh-CN" altLang="en-US" sz="1400" dirty="0" smtClean="0">
                <a:solidFill>
                  <a:schemeClr val="accent2">
                    <a:lumMod val="50000"/>
                  </a:schemeClr>
                </a:solidFill>
                <a:latin typeface="R AntiqueOlive Roman" charset="0"/>
                <a:ea typeface="宋体" charset="0"/>
                <a:cs typeface="宋体" charset="0"/>
              </a:rPr>
              <a:t>在任何网络与应用的</a:t>
            </a:r>
            <a:r>
              <a:rPr lang="zh-CN" altLang="en-US" sz="1400" dirty="0">
                <a:solidFill>
                  <a:schemeClr val="accent2">
                    <a:lumMod val="50000"/>
                  </a:schemeClr>
                </a:solidFill>
                <a:latin typeface="R AntiqueOlive Roman" charset="0"/>
                <a:ea typeface="宋体" charset="0"/>
                <a:cs typeface="宋体" charset="0"/>
              </a:rPr>
              <a:t>生命周期中，性能管理都是每个阶段的最为策略性的工作</a:t>
            </a:r>
            <a:r>
              <a:rPr lang="zh-CN" altLang="en-US" sz="1400" dirty="0" smtClean="0">
                <a:solidFill>
                  <a:schemeClr val="accent2">
                    <a:lumMod val="50000"/>
                  </a:schemeClr>
                </a:solidFill>
                <a:latin typeface="R AntiqueOlive Roman" charset="0"/>
                <a:ea typeface="宋体" charset="0"/>
                <a:cs typeface="宋体" charset="0"/>
              </a:rPr>
              <a:t>。”</a:t>
            </a:r>
            <a:endParaRPr lang="en-US" altLang="zh-CN" sz="1400" dirty="0" smtClean="0">
              <a:solidFill>
                <a:schemeClr val="accent2">
                  <a:lumMod val="50000"/>
                </a:schemeClr>
              </a:solidFill>
              <a:latin typeface="R AntiqueOlive Roman" charset="0"/>
              <a:ea typeface="宋体" charset="0"/>
              <a:cs typeface="宋体" charset="0"/>
            </a:endParaRPr>
          </a:p>
          <a:p>
            <a:pPr algn="ctr">
              <a:spcBef>
                <a:spcPts val="600"/>
              </a:spcBef>
              <a:spcAft>
                <a:spcPts val="600"/>
              </a:spcAft>
            </a:pPr>
            <a:r>
              <a:rPr lang="zh-CN" altLang="en-US" sz="1200" b="1" dirty="0" smtClean="0">
                <a:solidFill>
                  <a:schemeClr val="accent2">
                    <a:lumMod val="50000"/>
                  </a:schemeClr>
                </a:solidFill>
                <a:latin typeface="R AntiqueOlive Roman" charset="0"/>
                <a:ea typeface="宋体" charset="0"/>
                <a:cs typeface="宋体" charset="0"/>
              </a:rPr>
              <a:t>                                                                                                                             </a:t>
            </a:r>
            <a:r>
              <a:rPr lang="en-US" altLang="zh-CN" sz="1200" dirty="0" smtClean="0">
                <a:solidFill>
                  <a:schemeClr val="accent2">
                    <a:lumMod val="50000"/>
                  </a:schemeClr>
                </a:solidFill>
                <a:latin typeface="R AntiqueOlive Roman" charset="0"/>
                <a:ea typeface="宋体" charset="0"/>
                <a:cs typeface="宋体" charset="0"/>
              </a:rPr>
              <a:t>Paul </a:t>
            </a:r>
            <a:r>
              <a:rPr lang="en-US" altLang="zh-CN" sz="1200" dirty="0">
                <a:solidFill>
                  <a:schemeClr val="accent2">
                    <a:lumMod val="50000"/>
                  </a:schemeClr>
                </a:solidFill>
                <a:latin typeface="R AntiqueOlive Roman" charset="0"/>
                <a:ea typeface="宋体" charset="0"/>
                <a:cs typeface="宋体" charset="0"/>
              </a:rPr>
              <a:t>Bugala – IDC</a:t>
            </a:r>
          </a:p>
        </p:txBody>
      </p:sp>
      <p:sp>
        <p:nvSpPr>
          <p:cNvPr id="6" name="Text Box 6"/>
          <p:cNvSpPr txBox="1">
            <a:spLocks noChangeArrowheads="1"/>
          </p:cNvSpPr>
          <p:nvPr/>
        </p:nvSpPr>
        <p:spPr bwMode="auto">
          <a:xfrm>
            <a:off x="5815264" y="1568112"/>
            <a:ext cx="30480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ts val="600"/>
              </a:spcBef>
              <a:spcAft>
                <a:spcPts val="600"/>
              </a:spcAft>
            </a:pPr>
            <a:r>
              <a:rPr lang="zh-CN" altLang="en-US" sz="1800" dirty="0">
                <a:solidFill>
                  <a:srgbClr val="000000"/>
                </a:solidFill>
                <a:latin typeface="+mn-ea"/>
                <a:ea typeface="+mn-ea"/>
                <a:cs typeface="宋体" charset="0"/>
              </a:rPr>
              <a:t>业务管理</a:t>
            </a:r>
          </a:p>
          <a:p>
            <a:pPr marL="171450" indent="-171450">
              <a:spcBef>
                <a:spcPts val="600"/>
              </a:spcBef>
              <a:spcAft>
                <a:spcPts val="600"/>
              </a:spcAft>
              <a:buFont typeface="Arial"/>
              <a:buChar char="•"/>
            </a:pPr>
            <a:r>
              <a:rPr lang="en-US" altLang="zh-CN" sz="1200" dirty="0" smtClean="0">
                <a:latin typeface="Helvetica" charset="0"/>
                <a:ea typeface="宋体" charset="0"/>
                <a:cs typeface="宋体" charset="0"/>
              </a:rPr>
              <a:t>HP</a:t>
            </a:r>
            <a:r>
              <a:rPr lang="zh-CN" altLang="en-US" sz="1200" dirty="0">
                <a:latin typeface="Helvetica" charset="0"/>
                <a:ea typeface="宋体" charset="0"/>
                <a:cs typeface="宋体" charset="0"/>
              </a:rPr>
              <a:t>、</a:t>
            </a:r>
            <a:r>
              <a:rPr lang="en-US" altLang="zh-CN" sz="1200" dirty="0">
                <a:latin typeface="Helvetica" charset="0"/>
                <a:ea typeface="宋体" charset="0"/>
                <a:cs typeface="宋体" charset="0"/>
              </a:rPr>
              <a:t>IBM</a:t>
            </a:r>
            <a:r>
              <a:rPr lang="zh-CN" altLang="en-US" sz="1200" dirty="0">
                <a:latin typeface="Helvetica" charset="0"/>
                <a:ea typeface="宋体" charset="0"/>
                <a:cs typeface="宋体" charset="0"/>
              </a:rPr>
              <a:t>、</a:t>
            </a:r>
            <a:r>
              <a:rPr lang="en-US" altLang="zh-CN" sz="1200" dirty="0" smtClean="0">
                <a:latin typeface="Helvetica" charset="0"/>
                <a:ea typeface="宋体" charset="0"/>
                <a:cs typeface="宋体" charset="0"/>
              </a:rPr>
              <a:t>BMC</a:t>
            </a:r>
            <a:r>
              <a:rPr lang="zh-CN" altLang="en-US" sz="1200" dirty="0" smtClean="0">
                <a:latin typeface="Helvetica" charset="0"/>
                <a:ea typeface="宋体" charset="0"/>
                <a:cs typeface="宋体" charset="0"/>
              </a:rPr>
              <a:t>、</a:t>
            </a:r>
            <a:r>
              <a:rPr lang="zh-CN" altLang="en-US" sz="1200" dirty="0">
                <a:latin typeface="Helvetica" charset="0"/>
                <a:ea typeface="宋体" charset="0"/>
                <a:cs typeface="宋体" charset="0"/>
              </a:rPr>
              <a:t>天</a:t>
            </a:r>
            <a:r>
              <a:rPr lang="zh-CN" altLang="en-US" sz="1200" dirty="0" smtClean="0">
                <a:latin typeface="Helvetica" charset="0"/>
                <a:ea typeface="宋体" charset="0"/>
                <a:cs typeface="宋体" charset="0"/>
              </a:rPr>
              <a:t>旦 </a:t>
            </a:r>
            <a:r>
              <a:rPr lang="en-US" altLang="zh-CN" sz="1200" dirty="0" smtClean="0">
                <a:latin typeface="Helvetica" charset="0"/>
                <a:ea typeface="宋体" charset="0"/>
                <a:cs typeface="宋体" charset="0"/>
              </a:rPr>
              <a:t>BPC</a:t>
            </a:r>
            <a:r>
              <a:rPr lang="zh-CN" altLang="en-US" sz="1200" dirty="0" smtClean="0">
                <a:latin typeface="Helvetica" charset="0"/>
                <a:ea typeface="宋体" charset="0"/>
                <a:cs typeface="宋体" charset="0"/>
              </a:rPr>
              <a:t> </a:t>
            </a:r>
            <a:r>
              <a:rPr lang="en-US" altLang="zh-CN" sz="1200" dirty="0" smtClean="0">
                <a:latin typeface="Helvetica" charset="0"/>
                <a:ea typeface="宋体" charset="0"/>
                <a:cs typeface="宋体" charset="0"/>
              </a:rPr>
              <a:t>…</a:t>
            </a:r>
            <a:endParaRPr lang="en-US" altLang="zh-CN" sz="1200" dirty="0">
              <a:latin typeface="Helvetica" charset="0"/>
              <a:ea typeface="宋体" charset="0"/>
              <a:cs typeface="宋体" charset="0"/>
            </a:endParaRPr>
          </a:p>
          <a:p>
            <a:pPr marL="171450" indent="-171450">
              <a:spcBef>
                <a:spcPts val="600"/>
              </a:spcBef>
              <a:spcAft>
                <a:spcPts val="600"/>
              </a:spcAft>
              <a:buFont typeface="Arial"/>
              <a:buChar char="•"/>
            </a:pPr>
            <a:endParaRPr lang="zh-CN" altLang="en-US" sz="1200" i="1" dirty="0">
              <a:latin typeface="Helvetica" charset="0"/>
              <a:ea typeface="宋体" charset="0"/>
              <a:cs typeface="宋体" charset="0"/>
            </a:endParaRPr>
          </a:p>
        </p:txBody>
      </p:sp>
      <p:sp>
        <p:nvSpPr>
          <p:cNvPr id="7" name="Text Box 7"/>
          <p:cNvSpPr txBox="1">
            <a:spLocks noChangeArrowheads="1"/>
          </p:cNvSpPr>
          <p:nvPr/>
        </p:nvSpPr>
        <p:spPr bwMode="auto">
          <a:xfrm>
            <a:off x="5815264" y="2406312"/>
            <a:ext cx="3048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ts val="600"/>
              </a:spcBef>
            </a:pPr>
            <a:r>
              <a:rPr lang="zh-CN" altLang="en-US" sz="1800" b="1" dirty="0">
                <a:solidFill>
                  <a:srgbClr val="FF0000"/>
                </a:solidFill>
                <a:latin typeface="Helvetica" charset="0"/>
                <a:ea typeface="宋体" charset="0"/>
                <a:cs typeface="宋体" charset="0"/>
              </a:rPr>
              <a:t> </a:t>
            </a:r>
            <a:r>
              <a:rPr lang="zh-CN" altLang="en-US" sz="1800" dirty="0">
                <a:solidFill>
                  <a:srgbClr val="000000"/>
                </a:solidFill>
                <a:latin typeface="+mn-ea"/>
                <a:ea typeface="+mn-ea"/>
                <a:cs typeface="宋体" charset="0"/>
              </a:rPr>
              <a:t>性能管</a:t>
            </a:r>
            <a:r>
              <a:rPr lang="zh-CN" altLang="en-US" sz="1800" dirty="0" smtClean="0">
                <a:solidFill>
                  <a:srgbClr val="000000"/>
                </a:solidFill>
                <a:latin typeface="+mn-ea"/>
                <a:ea typeface="+mn-ea"/>
                <a:cs typeface="宋体" charset="0"/>
              </a:rPr>
              <a:t>理</a:t>
            </a:r>
          </a:p>
          <a:p>
            <a:pPr marL="171450" indent="-171450">
              <a:spcBef>
                <a:spcPts val="600"/>
              </a:spcBef>
              <a:spcAft>
                <a:spcPts val="600"/>
              </a:spcAft>
              <a:buFont typeface="Arial"/>
              <a:buChar char="•"/>
            </a:pPr>
            <a:r>
              <a:rPr lang="en-US" altLang="zh-CN" sz="1200" dirty="0">
                <a:latin typeface="Helvetica" charset="0"/>
                <a:ea typeface="宋体" charset="0"/>
                <a:cs typeface="宋体" charset="0"/>
              </a:rPr>
              <a:t>Riverbed APM</a:t>
            </a:r>
            <a:r>
              <a:rPr lang="zh-CN" altLang="en-US" sz="1200" dirty="0">
                <a:latin typeface="Helvetica" charset="0"/>
                <a:ea typeface="宋体" charset="0"/>
                <a:cs typeface="宋体" charset="0"/>
              </a:rPr>
              <a:t>、</a:t>
            </a:r>
            <a:r>
              <a:rPr lang="en-US" altLang="zh-CN" sz="1200" dirty="0">
                <a:latin typeface="Helvetica" charset="0"/>
                <a:ea typeface="宋体" charset="0"/>
                <a:cs typeface="宋体" charset="0"/>
              </a:rPr>
              <a:t>Riverbed NPM</a:t>
            </a:r>
            <a:endParaRPr lang="zh-CN" altLang="en-US" sz="1200" dirty="0">
              <a:latin typeface="Helvetica" charset="0"/>
              <a:ea typeface="宋体" charset="0"/>
              <a:cs typeface="宋体" charset="0"/>
            </a:endParaRPr>
          </a:p>
        </p:txBody>
      </p:sp>
      <p:sp>
        <p:nvSpPr>
          <p:cNvPr id="8" name="Text Box 8"/>
          <p:cNvSpPr txBox="1">
            <a:spLocks noChangeArrowheads="1"/>
          </p:cNvSpPr>
          <p:nvPr/>
        </p:nvSpPr>
        <p:spPr bwMode="auto">
          <a:xfrm>
            <a:off x="5815264" y="3428992"/>
            <a:ext cx="4002504"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ts val="600"/>
              </a:spcBef>
            </a:pPr>
            <a:r>
              <a:rPr lang="zh-CN" altLang="en-US" sz="1800" dirty="0">
                <a:solidFill>
                  <a:srgbClr val="000000"/>
                </a:solidFill>
                <a:latin typeface="+mn-ea"/>
                <a:ea typeface="+mn-ea"/>
                <a:cs typeface="宋体" charset="0"/>
              </a:rPr>
              <a:t>运行管理</a:t>
            </a:r>
          </a:p>
          <a:p>
            <a:pPr marL="171450" indent="-171450">
              <a:spcBef>
                <a:spcPts val="600"/>
              </a:spcBef>
              <a:buFont typeface="Arial"/>
              <a:buChar char="•"/>
            </a:pPr>
            <a:r>
              <a:rPr lang="en-US" altLang="zh-CN" sz="1200" dirty="0" smtClean="0">
                <a:solidFill>
                  <a:srgbClr val="000000"/>
                </a:solidFill>
                <a:latin typeface="Helvetica" charset="0"/>
                <a:ea typeface="宋体" charset="0"/>
                <a:cs typeface="宋体" charset="0"/>
              </a:rPr>
              <a:t>IBM</a:t>
            </a:r>
            <a:r>
              <a:rPr lang="zh-CN" altLang="en-US" sz="1200" dirty="0">
                <a:solidFill>
                  <a:srgbClr val="000000"/>
                </a:solidFill>
                <a:latin typeface="Helvetica" charset="0"/>
                <a:ea typeface="宋体" charset="0"/>
                <a:cs typeface="宋体" charset="0"/>
              </a:rPr>
              <a:t>、</a:t>
            </a:r>
            <a:r>
              <a:rPr lang="en-US" altLang="zh-CN" sz="1200" dirty="0">
                <a:solidFill>
                  <a:srgbClr val="000000"/>
                </a:solidFill>
                <a:latin typeface="Helvetica" charset="0"/>
                <a:ea typeface="宋体" charset="0"/>
                <a:cs typeface="宋体" charset="0"/>
              </a:rPr>
              <a:t>HP</a:t>
            </a:r>
            <a:r>
              <a:rPr lang="zh-CN" altLang="en-US" sz="1200" dirty="0">
                <a:solidFill>
                  <a:srgbClr val="000000"/>
                </a:solidFill>
                <a:latin typeface="Helvetica" charset="0"/>
                <a:ea typeface="宋体" charset="0"/>
                <a:cs typeface="宋体" charset="0"/>
              </a:rPr>
              <a:t>、</a:t>
            </a:r>
            <a:r>
              <a:rPr lang="en-US" altLang="zh-CN" sz="1200" dirty="0">
                <a:solidFill>
                  <a:srgbClr val="000000"/>
                </a:solidFill>
                <a:latin typeface="Helvetica" charset="0"/>
                <a:ea typeface="宋体" charset="0"/>
                <a:cs typeface="宋体" charset="0"/>
              </a:rPr>
              <a:t>CA</a:t>
            </a:r>
            <a:r>
              <a:rPr lang="zh-CN" altLang="en-US" sz="1200" dirty="0">
                <a:solidFill>
                  <a:srgbClr val="000000"/>
                </a:solidFill>
                <a:latin typeface="Helvetica" charset="0"/>
                <a:ea typeface="宋体" charset="0"/>
                <a:cs typeface="宋体" charset="0"/>
              </a:rPr>
              <a:t>、</a:t>
            </a:r>
            <a:r>
              <a:rPr lang="en-US" altLang="zh-CN" sz="1200" dirty="0">
                <a:solidFill>
                  <a:srgbClr val="000000"/>
                </a:solidFill>
                <a:latin typeface="Helvetica" charset="0"/>
                <a:ea typeface="宋体" charset="0"/>
                <a:cs typeface="宋体" charset="0"/>
              </a:rPr>
              <a:t>BMC</a:t>
            </a:r>
            <a:r>
              <a:rPr lang="zh-CN" altLang="en-US" sz="1200" dirty="0" smtClean="0">
                <a:solidFill>
                  <a:srgbClr val="000000"/>
                </a:solidFill>
                <a:latin typeface="Helvetica" charset="0"/>
                <a:ea typeface="宋体" charset="0"/>
                <a:cs typeface="宋体" charset="0"/>
              </a:rPr>
              <a:t>、</a:t>
            </a:r>
            <a:r>
              <a:rPr lang="en-US" altLang="zh-CN" sz="1200" dirty="0" smtClean="0">
                <a:solidFill>
                  <a:srgbClr val="000000"/>
                </a:solidFill>
                <a:latin typeface="Helvetica" charset="0"/>
                <a:ea typeface="宋体" charset="0"/>
                <a:cs typeface="宋体" charset="0"/>
              </a:rPr>
              <a:t>SolarWinds</a:t>
            </a:r>
            <a:r>
              <a:rPr lang="zh-CN" altLang="en-US" sz="1200" dirty="0" smtClean="0">
                <a:solidFill>
                  <a:srgbClr val="000000"/>
                </a:solidFill>
                <a:latin typeface="Helvetica" charset="0"/>
                <a:ea typeface="宋体" charset="0"/>
                <a:cs typeface="宋体" charset="0"/>
              </a:rPr>
              <a:t>、</a:t>
            </a:r>
            <a:r>
              <a:rPr lang="zh-CN" altLang="en-US" sz="1200" dirty="0">
                <a:solidFill>
                  <a:srgbClr val="000000"/>
                </a:solidFill>
                <a:latin typeface="Helvetica" charset="0"/>
                <a:ea typeface="宋体" charset="0"/>
                <a:cs typeface="宋体" charset="0"/>
              </a:rPr>
              <a:t>北塔、神州泰</a:t>
            </a:r>
            <a:r>
              <a:rPr lang="zh-CN" altLang="en-US" sz="1200" dirty="0" smtClean="0">
                <a:solidFill>
                  <a:srgbClr val="000000"/>
                </a:solidFill>
                <a:latin typeface="Helvetica" charset="0"/>
                <a:ea typeface="宋体" charset="0"/>
                <a:cs typeface="宋体" charset="0"/>
              </a:rPr>
              <a:t>岳</a:t>
            </a:r>
            <a:endParaRPr lang="zh-CN" altLang="en-US" sz="1200" dirty="0">
              <a:latin typeface="Helvetica" charset="0"/>
              <a:ea typeface="宋体" charset="0"/>
              <a:cs typeface="宋体" charset="0"/>
            </a:endParaRPr>
          </a:p>
        </p:txBody>
      </p:sp>
      <p:sp>
        <p:nvSpPr>
          <p:cNvPr id="9" name="Text Box 9"/>
          <p:cNvSpPr txBox="1">
            <a:spLocks noChangeArrowheads="1"/>
          </p:cNvSpPr>
          <p:nvPr/>
        </p:nvSpPr>
        <p:spPr bwMode="auto">
          <a:xfrm>
            <a:off x="5815264" y="4463712"/>
            <a:ext cx="2514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ts val="600"/>
              </a:spcBef>
              <a:spcAft>
                <a:spcPts val="600"/>
              </a:spcAft>
            </a:pPr>
            <a:r>
              <a:rPr lang="zh-CN" altLang="en-US" sz="1800" dirty="0">
                <a:latin typeface="+mn-ea"/>
                <a:ea typeface="+mn-ea"/>
                <a:cs typeface="宋体" charset="0"/>
              </a:rPr>
              <a:t>网元管理</a:t>
            </a:r>
          </a:p>
          <a:p>
            <a:pPr marL="171450" indent="-171450">
              <a:spcBef>
                <a:spcPts val="600"/>
              </a:spcBef>
              <a:spcAft>
                <a:spcPts val="600"/>
              </a:spcAft>
              <a:buFont typeface="Arial"/>
              <a:buChar char="•"/>
            </a:pPr>
            <a:r>
              <a:rPr lang="zh-CN" altLang="en-US" sz="1200" dirty="0">
                <a:solidFill>
                  <a:srgbClr val="000000"/>
                </a:solidFill>
                <a:latin typeface="Helvetica" charset="0"/>
                <a:ea typeface="宋体" charset="0"/>
                <a:cs typeface="宋体" charset="0"/>
              </a:rPr>
              <a:t>华为、华三、思</a:t>
            </a:r>
            <a:r>
              <a:rPr lang="zh-CN" altLang="en-US" sz="1200" dirty="0" smtClean="0">
                <a:solidFill>
                  <a:srgbClr val="000000"/>
                </a:solidFill>
                <a:latin typeface="Helvetica" charset="0"/>
                <a:ea typeface="宋体" charset="0"/>
                <a:cs typeface="宋体" charset="0"/>
              </a:rPr>
              <a:t>科</a:t>
            </a:r>
            <a:r>
              <a:rPr lang="en-US" altLang="zh-CN" sz="1200" dirty="0" smtClean="0">
                <a:solidFill>
                  <a:srgbClr val="000000"/>
                </a:solidFill>
                <a:latin typeface="Helvetica" charset="0"/>
                <a:ea typeface="宋体" charset="0"/>
                <a:cs typeface="宋体" charset="0"/>
              </a:rPr>
              <a:t> …</a:t>
            </a:r>
            <a:endParaRPr lang="zh-CN" altLang="en-US" sz="1200" dirty="0">
              <a:solidFill>
                <a:srgbClr val="000000"/>
              </a:solidFill>
              <a:latin typeface="Helvetica" charset="0"/>
              <a:ea typeface="宋体" charset="0"/>
              <a:cs typeface="宋体" charset="0"/>
            </a:endParaRPr>
          </a:p>
        </p:txBody>
      </p:sp>
      <p:sp>
        <p:nvSpPr>
          <p:cNvPr id="12" name="Freeform 2"/>
          <p:cNvSpPr>
            <a:spLocks/>
          </p:cNvSpPr>
          <p:nvPr/>
        </p:nvSpPr>
        <p:spPr bwMode="auto">
          <a:xfrm>
            <a:off x="2394583" y="1110912"/>
            <a:ext cx="1509359" cy="1281468"/>
          </a:xfrm>
          <a:custGeom>
            <a:avLst/>
            <a:gdLst>
              <a:gd name="T0" fmla="*/ 432 w 865"/>
              <a:gd name="T1" fmla="*/ 0 h 649"/>
              <a:gd name="T2" fmla="*/ 0 w 865"/>
              <a:gd name="T3" fmla="*/ 648 h 649"/>
              <a:gd name="T4" fmla="*/ 864 w 865"/>
              <a:gd name="T5" fmla="*/ 648 h 649"/>
              <a:gd name="T6" fmla="*/ 432 w 865"/>
              <a:gd name="T7" fmla="*/ 0 h 649"/>
            </a:gdLst>
            <a:ahLst/>
            <a:cxnLst>
              <a:cxn ang="0">
                <a:pos x="T0" y="T1"/>
              </a:cxn>
              <a:cxn ang="0">
                <a:pos x="T2" y="T3"/>
              </a:cxn>
              <a:cxn ang="0">
                <a:pos x="T4" y="T5"/>
              </a:cxn>
              <a:cxn ang="0">
                <a:pos x="T6" y="T7"/>
              </a:cxn>
            </a:cxnLst>
            <a:rect l="0" t="0" r="r" b="b"/>
            <a:pathLst>
              <a:path w="865" h="649">
                <a:moveTo>
                  <a:pt x="432" y="0"/>
                </a:moveTo>
                <a:lnTo>
                  <a:pt x="0" y="648"/>
                </a:lnTo>
                <a:lnTo>
                  <a:pt x="864" y="648"/>
                </a:lnTo>
                <a:lnTo>
                  <a:pt x="432" y="0"/>
                </a:lnTo>
                <a:close/>
              </a:path>
            </a:pathLst>
          </a:custGeom>
          <a:solidFill>
            <a:schemeClr val="accent1">
              <a:lumMod val="20000"/>
              <a:lumOff val="80000"/>
            </a:schemeClr>
          </a:solidFill>
          <a:ln>
            <a:solidFill>
              <a:srgbClr val="FFFFFF"/>
            </a:solidFill>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p>
            <a:endParaRPr lang="zh-CN" altLang="en-US"/>
          </a:p>
        </p:txBody>
      </p:sp>
      <p:sp>
        <p:nvSpPr>
          <p:cNvPr id="13" name="Freeform 3"/>
          <p:cNvSpPr>
            <a:spLocks/>
          </p:cNvSpPr>
          <p:nvPr/>
        </p:nvSpPr>
        <p:spPr bwMode="auto">
          <a:xfrm>
            <a:off x="1807610" y="2390201"/>
            <a:ext cx="2683305" cy="998150"/>
          </a:xfrm>
          <a:custGeom>
            <a:avLst/>
            <a:gdLst>
              <a:gd name="T0" fmla="*/ 336 w 1537"/>
              <a:gd name="T1" fmla="*/ 0 h 505"/>
              <a:gd name="T2" fmla="*/ 0 w 1537"/>
              <a:gd name="T3" fmla="*/ 504 h 505"/>
              <a:gd name="T4" fmla="*/ 1536 w 1537"/>
              <a:gd name="T5" fmla="*/ 504 h 505"/>
              <a:gd name="T6" fmla="*/ 1200 w 1537"/>
              <a:gd name="T7" fmla="*/ 0 h 505"/>
              <a:gd name="T8" fmla="*/ 336 w 1537"/>
              <a:gd name="T9" fmla="*/ 0 h 505"/>
            </a:gdLst>
            <a:ahLst/>
            <a:cxnLst>
              <a:cxn ang="0">
                <a:pos x="T0" y="T1"/>
              </a:cxn>
              <a:cxn ang="0">
                <a:pos x="T2" y="T3"/>
              </a:cxn>
              <a:cxn ang="0">
                <a:pos x="T4" y="T5"/>
              </a:cxn>
              <a:cxn ang="0">
                <a:pos x="T6" y="T7"/>
              </a:cxn>
              <a:cxn ang="0">
                <a:pos x="T8" y="T9"/>
              </a:cxn>
            </a:cxnLst>
            <a:rect l="0" t="0" r="r" b="b"/>
            <a:pathLst>
              <a:path w="1537" h="505">
                <a:moveTo>
                  <a:pt x="336" y="0"/>
                </a:moveTo>
                <a:lnTo>
                  <a:pt x="0" y="504"/>
                </a:lnTo>
                <a:lnTo>
                  <a:pt x="1536" y="504"/>
                </a:lnTo>
                <a:lnTo>
                  <a:pt x="1200" y="0"/>
                </a:lnTo>
                <a:lnTo>
                  <a:pt x="336" y="0"/>
                </a:lnTo>
                <a:close/>
              </a:path>
            </a:pathLst>
          </a:custGeom>
          <a:solidFill>
            <a:schemeClr val="accent1">
              <a:lumMod val="40000"/>
              <a:lumOff val="60000"/>
            </a:schemeClr>
          </a:solidFill>
          <a:ln>
            <a:solidFill>
              <a:srgbClr val="FFFFFF"/>
            </a:solidFill>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p>
            <a:endParaRPr lang="zh-CN" altLang="en-US"/>
          </a:p>
        </p:txBody>
      </p:sp>
      <p:sp>
        <p:nvSpPr>
          <p:cNvPr id="14" name="Freeform 4"/>
          <p:cNvSpPr>
            <a:spLocks/>
          </p:cNvSpPr>
          <p:nvPr/>
        </p:nvSpPr>
        <p:spPr bwMode="auto">
          <a:xfrm>
            <a:off x="1220637" y="3386171"/>
            <a:ext cx="3855254" cy="995971"/>
          </a:xfrm>
          <a:custGeom>
            <a:avLst/>
            <a:gdLst>
              <a:gd name="T0" fmla="*/ 336 w 2209"/>
              <a:gd name="T1" fmla="*/ 0 h 505"/>
              <a:gd name="T2" fmla="*/ 0 w 2209"/>
              <a:gd name="T3" fmla="*/ 504 h 505"/>
              <a:gd name="T4" fmla="*/ 2208 w 2209"/>
              <a:gd name="T5" fmla="*/ 504 h 505"/>
              <a:gd name="T6" fmla="*/ 1872 w 2209"/>
              <a:gd name="T7" fmla="*/ 0 h 505"/>
              <a:gd name="T8" fmla="*/ 336 w 2209"/>
              <a:gd name="T9" fmla="*/ 0 h 505"/>
            </a:gdLst>
            <a:ahLst/>
            <a:cxnLst>
              <a:cxn ang="0">
                <a:pos x="T0" y="T1"/>
              </a:cxn>
              <a:cxn ang="0">
                <a:pos x="T2" y="T3"/>
              </a:cxn>
              <a:cxn ang="0">
                <a:pos x="T4" y="T5"/>
              </a:cxn>
              <a:cxn ang="0">
                <a:pos x="T6" y="T7"/>
              </a:cxn>
              <a:cxn ang="0">
                <a:pos x="T8" y="T9"/>
              </a:cxn>
            </a:cxnLst>
            <a:rect l="0" t="0" r="r" b="b"/>
            <a:pathLst>
              <a:path w="2209" h="505">
                <a:moveTo>
                  <a:pt x="336" y="0"/>
                </a:moveTo>
                <a:lnTo>
                  <a:pt x="0" y="504"/>
                </a:lnTo>
                <a:lnTo>
                  <a:pt x="2208" y="504"/>
                </a:lnTo>
                <a:lnTo>
                  <a:pt x="1872" y="0"/>
                </a:lnTo>
                <a:lnTo>
                  <a:pt x="336" y="0"/>
                </a:lnTo>
                <a:close/>
              </a:path>
            </a:pathLst>
          </a:custGeom>
          <a:solidFill>
            <a:schemeClr val="accent1">
              <a:lumMod val="60000"/>
              <a:lumOff val="40000"/>
            </a:schemeClr>
          </a:solidFill>
          <a:ln>
            <a:solidFill>
              <a:srgbClr val="FFFFFF"/>
            </a:solidFill>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p>
            <a:endParaRPr lang="zh-CN" altLang="en-US"/>
          </a:p>
        </p:txBody>
      </p:sp>
      <p:sp>
        <p:nvSpPr>
          <p:cNvPr id="15" name="Freeform 5"/>
          <p:cNvSpPr>
            <a:spLocks/>
          </p:cNvSpPr>
          <p:nvPr/>
        </p:nvSpPr>
        <p:spPr bwMode="auto">
          <a:xfrm>
            <a:off x="633664" y="4382142"/>
            <a:ext cx="5029200" cy="995970"/>
          </a:xfrm>
          <a:custGeom>
            <a:avLst/>
            <a:gdLst>
              <a:gd name="T0" fmla="*/ 336 w 2881"/>
              <a:gd name="T1" fmla="*/ 0 h 505"/>
              <a:gd name="T2" fmla="*/ 0 w 2881"/>
              <a:gd name="T3" fmla="*/ 504 h 505"/>
              <a:gd name="T4" fmla="*/ 2880 w 2881"/>
              <a:gd name="T5" fmla="*/ 504 h 505"/>
              <a:gd name="T6" fmla="*/ 2544 w 2881"/>
              <a:gd name="T7" fmla="*/ 0 h 505"/>
              <a:gd name="T8" fmla="*/ 336 w 2881"/>
              <a:gd name="T9" fmla="*/ 0 h 505"/>
            </a:gdLst>
            <a:ahLst/>
            <a:cxnLst>
              <a:cxn ang="0">
                <a:pos x="T0" y="T1"/>
              </a:cxn>
              <a:cxn ang="0">
                <a:pos x="T2" y="T3"/>
              </a:cxn>
              <a:cxn ang="0">
                <a:pos x="T4" y="T5"/>
              </a:cxn>
              <a:cxn ang="0">
                <a:pos x="T6" y="T7"/>
              </a:cxn>
              <a:cxn ang="0">
                <a:pos x="T8" y="T9"/>
              </a:cxn>
            </a:cxnLst>
            <a:rect l="0" t="0" r="r" b="b"/>
            <a:pathLst>
              <a:path w="2881" h="505">
                <a:moveTo>
                  <a:pt x="336" y="0"/>
                </a:moveTo>
                <a:lnTo>
                  <a:pt x="0" y="504"/>
                </a:lnTo>
                <a:lnTo>
                  <a:pt x="2880" y="504"/>
                </a:lnTo>
                <a:lnTo>
                  <a:pt x="2544" y="0"/>
                </a:lnTo>
                <a:lnTo>
                  <a:pt x="336" y="0"/>
                </a:lnTo>
                <a:close/>
              </a:path>
            </a:pathLst>
          </a:custGeom>
          <a:solidFill>
            <a:srgbClr val="FD7D2F"/>
          </a:solidFill>
          <a:ln>
            <a:solidFill>
              <a:srgbClr val="FFFFFF"/>
            </a:solidFill>
            <a:headEnd/>
            <a:tailEnd/>
          </a:ln>
        </p:spPr>
        <p:style>
          <a:lnRef idx="3">
            <a:schemeClr val="lt1"/>
          </a:lnRef>
          <a:fillRef idx="1">
            <a:schemeClr val="accent1"/>
          </a:fillRef>
          <a:effectRef idx="1">
            <a:schemeClr val="accent1"/>
          </a:effectRef>
          <a:fontRef idx="minor">
            <a:schemeClr val="lt1"/>
          </a:fontRef>
        </p:style>
        <p:txBody>
          <a:bodyPr wrap="none" anchor="ctr">
            <a:spAutoFit/>
          </a:bodyPr>
          <a:lstStyle/>
          <a:p>
            <a:endParaRPr lang="zh-CN" altLang="en-US"/>
          </a:p>
        </p:txBody>
      </p:sp>
      <p:sp>
        <p:nvSpPr>
          <p:cNvPr id="16" name="Freeform 6"/>
          <p:cNvSpPr>
            <a:spLocks/>
          </p:cNvSpPr>
          <p:nvPr/>
        </p:nvSpPr>
        <p:spPr bwMode="auto">
          <a:xfrm>
            <a:off x="633664" y="1110912"/>
            <a:ext cx="5029200" cy="4267200"/>
          </a:xfrm>
          <a:custGeom>
            <a:avLst/>
            <a:gdLst>
              <a:gd name="T0" fmla="*/ 1440 w 2881"/>
              <a:gd name="T1" fmla="*/ 0 h 2161"/>
              <a:gd name="T2" fmla="*/ 0 w 2881"/>
              <a:gd name="T3" fmla="*/ 2160 h 2161"/>
              <a:gd name="T4" fmla="*/ 2880 w 2881"/>
              <a:gd name="T5" fmla="*/ 2160 h 2161"/>
              <a:gd name="T6" fmla="*/ 1440 w 2881"/>
              <a:gd name="T7" fmla="*/ 0 h 2161"/>
            </a:gdLst>
            <a:ahLst/>
            <a:cxnLst>
              <a:cxn ang="0">
                <a:pos x="T0" y="T1"/>
              </a:cxn>
              <a:cxn ang="0">
                <a:pos x="T2" y="T3"/>
              </a:cxn>
              <a:cxn ang="0">
                <a:pos x="T4" y="T5"/>
              </a:cxn>
              <a:cxn ang="0">
                <a:pos x="T6" y="T7"/>
              </a:cxn>
            </a:cxnLst>
            <a:rect l="0" t="0" r="r" b="b"/>
            <a:pathLst>
              <a:path w="2881" h="2161">
                <a:moveTo>
                  <a:pt x="1440" y="0"/>
                </a:moveTo>
                <a:lnTo>
                  <a:pt x="0" y="2160"/>
                </a:lnTo>
                <a:lnTo>
                  <a:pt x="2880" y="2160"/>
                </a:lnTo>
                <a:lnTo>
                  <a:pt x="1440" y="0"/>
                </a:lnTo>
                <a:close/>
              </a:path>
            </a:pathLst>
          </a:custGeom>
          <a:noFill/>
          <a:ln w="9525" cap="flat">
            <a:solidFill>
              <a:srgbClr val="FFFFFF"/>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zh-CN" altLang="en-US"/>
          </a:p>
        </p:txBody>
      </p:sp>
      <p:sp>
        <p:nvSpPr>
          <p:cNvPr id="17" name="Text Box 7"/>
          <p:cNvSpPr txBox="1">
            <a:spLocks noChangeArrowheads="1"/>
          </p:cNvSpPr>
          <p:nvPr/>
        </p:nvSpPr>
        <p:spPr bwMode="auto">
          <a:xfrm>
            <a:off x="2499406" y="1479295"/>
            <a:ext cx="1328598" cy="11311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41939" tIns="41939" rIns="41939" bIns="41939">
            <a:spAutoFit/>
          </a:bodyPr>
          <a:lstStyle>
            <a:lvl1pPr defTabSz="838200">
              <a:defRPr>
                <a:solidFill>
                  <a:schemeClr val="tx1"/>
                </a:solidFill>
                <a:latin typeface="Arial" charset="0"/>
                <a:ea typeface="宋体" charset="0"/>
                <a:cs typeface="宋体" charset="0"/>
              </a:defRPr>
            </a:lvl1pPr>
            <a:lvl2pPr defTabSz="838200">
              <a:defRPr>
                <a:solidFill>
                  <a:schemeClr val="tx1"/>
                </a:solidFill>
                <a:latin typeface="Arial" charset="0"/>
                <a:ea typeface="宋体" charset="0"/>
              </a:defRPr>
            </a:lvl2pPr>
            <a:lvl3pPr defTabSz="838200">
              <a:defRPr>
                <a:solidFill>
                  <a:schemeClr val="tx1"/>
                </a:solidFill>
                <a:latin typeface="Arial" charset="0"/>
                <a:ea typeface="宋体" charset="0"/>
              </a:defRPr>
            </a:lvl3pPr>
            <a:lvl4pPr defTabSz="838200">
              <a:defRPr>
                <a:solidFill>
                  <a:schemeClr val="tx1"/>
                </a:solidFill>
                <a:latin typeface="Arial" charset="0"/>
                <a:ea typeface="宋体" charset="0"/>
              </a:defRPr>
            </a:lvl4pPr>
            <a:lvl5pPr defTabSz="838200">
              <a:defRPr>
                <a:solidFill>
                  <a:schemeClr val="tx1"/>
                </a:solidFill>
                <a:latin typeface="Arial" charset="0"/>
                <a:ea typeface="宋体" charset="0"/>
              </a:defRPr>
            </a:lvl5pPr>
            <a:lvl6pPr marL="457200" defTabSz="838200" fontAlgn="base">
              <a:spcBef>
                <a:spcPct val="0"/>
              </a:spcBef>
              <a:spcAft>
                <a:spcPct val="0"/>
              </a:spcAft>
              <a:defRPr>
                <a:solidFill>
                  <a:schemeClr val="tx1"/>
                </a:solidFill>
                <a:latin typeface="Arial" charset="0"/>
                <a:ea typeface="宋体" charset="0"/>
              </a:defRPr>
            </a:lvl6pPr>
            <a:lvl7pPr marL="914400" defTabSz="838200" fontAlgn="base">
              <a:spcBef>
                <a:spcPct val="0"/>
              </a:spcBef>
              <a:spcAft>
                <a:spcPct val="0"/>
              </a:spcAft>
              <a:defRPr>
                <a:solidFill>
                  <a:schemeClr val="tx1"/>
                </a:solidFill>
                <a:latin typeface="Arial" charset="0"/>
                <a:ea typeface="宋体" charset="0"/>
              </a:defRPr>
            </a:lvl7pPr>
            <a:lvl8pPr marL="1371600" defTabSz="838200" fontAlgn="base">
              <a:spcBef>
                <a:spcPct val="0"/>
              </a:spcBef>
              <a:spcAft>
                <a:spcPct val="0"/>
              </a:spcAft>
              <a:defRPr>
                <a:solidFill>
                  <a:schemeClr val="tx1"/>
                </a:solidFill>
                <a:latin typeface="Arial" charset="0"/>
                <a:ea typeface="宋体" charset="0"/>
              </a:defRPr>
            </a:lvl8pPr>
            <a:lvl9pPr marL="1828800" defTabSz="838200" fontAlgn="base">
              <a:spcBef>
                <a:spcPct val="0"/>
              </a:spcBef>
              <a:spcAft>
                <a:spcPct val="0"/>
              </a:spcAft>
              <a:defRPr>
                <a:solidFill>
                  <a:schemeClr val="tx1"/>
                </a:solidFill>
                <a:latin typeface="Arial" charset="0"/>
                <a:ea typeface="宋体" charset="0"/>
              </a:defRPr>
            </a:lvl9pPr>
          </a:lstStyle>
          <a:p>
            <a:pPr algn="ctr"/>
            <a:r>
              <a:rPr lang="zh-CN" altLang="en-US" sz="1400" dirty="0" smtClean="0">
                <a:solidFill>
                  <a:schemeClr val="accent2">
                    <a:lumMod val="50000"/>
                  </a:schemeClr>
                </a:solidFill>
                <a:ea typeface="黑体" pitchFamily="49" charset="-122"/>
                <a:cs typeface="Arial" charset="0"/>
              </a:rPr>
              <a:t>业务</a:t>
            </a:r>
            <a:endParaRPr lang="en-US" altLang="zh-CN" sz="1400" dirty="0" smtClean="0">
              <a:solidFill>
                <a:schemeClr val="accent2">
                  <a:lumMod val="50000"/>
                </a:schemeClr>
              </a:solidFill>
              <a:ea typeface="黑体" pitchFamily="49" charset="-122"/>
              <a:cs typeface="Arial" charset="0"/>
            </a:endParaRPr>
          </a:p>
          <a:p>
            <a:pPr algn="ctr"/>
            <a:r>
              <a:rPr lang="zh-CN" altLang="en-US" sz="1400" dirty="0" smtClean="0">
                <a:solidFill>
                  <a:schemeClr val="accent2">
                    <a:lumMod val="50000"/>
                  </a:schemeClr>
                </a:solidFill>
                <a:ea typeface="黑体" pitchFamily="49" charset="-122"/>
                <a:cs typeface="Arial" charset="0"/>
              </a:rPr>
              <a:t>管理</a:t>
            </a:r>
            <a:endParaRPr lang="en-US" altLang="zh-CN" sz="1400" dirty="0" smtClean="0">
              <a:solidFill>
                <a:schemeClr val="accent2">
                  <a:lumMod val="50000"/>
                </a:schemeClr>
              </a:solidFill>
              <a:ea typeface="黑体" pitchFamily="49" charset="-122"/>
              <a:cs typeface="Arial" charset="0"/>
            </a:endParaRPr>
          </a:p>
          <a:p>
            <a:pPr algn="ctr"/>
            <a:r>
              <a:rPr lang="en-US" altLang="zh-CN" sz="1200" dirty="0" smtClean="0">
                <a:solidFill>
                  <a:schemeClr val="accent2">
                    <a:lumMod val="50000"/>
                  </a:schemeClr>
                </a:solidFill>
                <a:ea typeface="黑体" pitchFamily="49" charset="-122"/>
                <a:cs typeface="Arial" charset="0"/>
              </a:rPr>
              <a:t>Business</a:t>
            </a:r>
          </a:p>
          <a:p>
            <a:pPr algn="ctr"/>
            <a:r>
              <a:rPr lang="en-US" altLang="zh-CN" sz="1200" dirty="0" smtClean="0">
                <a:solidFill>
                  <a:schemeClr val="accent2">
                    <a:lumMod val="50000"/>
                  </a:schemeClr>
                </a:solidFill>
                <a:ea typeface="黑体" pitchFamily="49" charset="-122"/>
                <a:cs typeface="Arial" charset="0"/>
              </a:rPr>
              <a:t>Management</a:t>
            </a:r>
          </a:p>
          <a:p>
            <a:pPr algn="ctr"/>
            <a:endParaRPr lang="en-US" altLang="zh-CN" sz="1600" dirty="0">
              <a:solidFill>
                <a:schemeClr val="accent2">
                  <a:lumMod val="50000"/>
                </a:schemeClr>
              </a:solidFill>
              <a:ea typeface="黑体" pitchFamily="49" charset="-122"/>
              <a:cs typeface="Arial" charset="0"/>
            </a:endParaRPr>
          </a:p>
        </p:txBody>
      </p:sp>
      <p:sp>
        <p:nvSpPr>
          <p:cNvPr id="18" name="Text Box 8"/>
          <p:cNvSpPr txBox="1">
            <a:spLocks noChangeArrowheads="1"/>
          </p:cNvSpPr>
          <p:nvPr/>
        </p:nvSpPr>
        <p:spPr bwMode="auto">
          <a:xfrm>
            <a:off x="2094758" y="2495183"/>
            <a:ext cx="2097952" cy="79258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41939" tIns="41939" rIns="41939" bIns="41939">
            <a:spAutoFit/>
          </a:bodyPr>
          <a:lstStyle>
            <a:lvl1pPr defTabSz="838200">
              <a:defRPr>
                <a:solidFill>
                  <a:schemeClr val="tx1"/>
                </a:solidFill>
                <a:latin typeface="Arial" charset="0"/>
                <a:ea typeface="宋体" charset="0"/>
                <a:cs typeface="宋体" charset="0"/>
              </a:defRPr>
            </a:lvl1pPr>
            <a:lvl2pPr defTabSz="838200">
              <a:defRPr>
                <a:solidFill>
                  <a:schemeClr val="tx1"/>
                </a:solidFill>
                <a:latin typeface="Arial" charset="0"/>
                <a:ea typeface="宋体" charset="0"/>
              </a:defRPr>
            </a:lvl2pPr>
            <a:lvl3pPr defTabSz="838200">
              <a:defRPr>
                <a:solidFill>
                  <a:schemeClr val="tx1"/>
                </a:solidFill>
                <a:latin typeface="Arial" charset="0"/>
                <a:ea typeface="宋体" charset="0"/>
              </a:defRPr>
            </a:lvl3pPr>
            <a:lvl4pPr defTabSz="838200">
              <a:defRPr>
                <a:solidFill>
                  <a:schemeClr val="tx1"/>
                </a:solidFill>
                <a:latin typeface="Arial" charset="0"/>
                <a:ea typeface="宋体" charset="0"/>
              </a:defRPr>
            </a:lvl4pPr>
            <a:lvl5pPr defTabSz="838200">
              <a:defRPr>
                <a:solidFill>
                  <a:schemeClr val="tx1"/>
                </a:solidFill>
                <a:latin typeface="Arial" charset="0"/>
                <a:ea typeface="宋体" charset="0"/>
              </a:defRPr>
            </a:lvl5pPr>
            <a:lvl6pPr marL="457200" defTabSz="838200" fontAlgn="base">
              <a:spcBef>
                <a:spcPct val="0"/>
              </a:spcBef>
              <a:spcAft>
                <a:spcPct val="0"/>
              </a:spcAft>
              <a:defRPr>
                <a:solidFill>
                  <a:schemeClr val="tx1"/>
                </a:solidFill>
                <a:latin typeface="Arial" charset="0"/>
                <a:ea typeface="宋体" charset="0"/>
              </a:defRPr>
            </a:lvl6pPr>
            <a:lvl7pPr marL="914400" defTabSz="838200" fontAlgn="base">
              <a:spcBef>
                <a:spcPct val="0"/>
              </a:spcBef>
              <a:spcAft>
                <a:spcPct val="0"/>
              </a:spcAft>
              <a:defRPr>
                <a:solidFill>
                  <a:schemeClr val="tx1"/>
                </a:solidFill>
                <a:latin typeface="Arial" charset="0"/>
                <a:ea typeface="宋体" charset="0"/>
              </a:defRPr>
            </a:lvl7pPr>
            <a:lvl8pPr marL="1371600" defTabSz="838200" fontAlgn="base">
              <a:spcBef>
                <a:spcPct val="0"/>
              </a:spcBef>
              <a:spcAft>
                <a:spcPct val="0"/>
              </a:spcAft>
              <a:defRPr>
                <a:solidFill>
                  <a:schemeClr val="tx1"/>
                </a:solidFill>
                <a:latin typeface="Arial" charset="0"/>
                <a:ea typeface="宋体" charset="0"/>
              </a:defRPr>
            </a:lvl8pPr>
            <a:lvl9pPr marL="1828800" defTabSz="838200" fontAlgn="base">
              <a:spcBef>
                <a:spcPct val="0"/>
              </a:spcBef>
              <a:spcAft>
                <a:spcPct val="0"/>
              </a:spcAft>
              <a:defRPr>
                <a:solidFill>
                  <a:schemeClr val="tx1"/>
                </a:solidFill>
                <a:latin typeface="Arial" charset="0"/>
                <a:ea typeface="宋体" charset="0"/>
              </a:defRPr>
            </a:lvl9pPr>
          </a:lstStyle>
          <a:p>
            <a:pPr algn="ctr"/>
            <a:r>
              <a:rPr lang="zh-CN" altLang="en-US" sz="1800" dirty="0" smtClean="0">
                <a:solidFill>
                  <a:schemeClr val="accent2">
                    <a:lumMod val="50000"/>
                  </a:schemeClr>
                </a:solidFill>
                <a:ea typeface="黑体" pitchFamily="49" charset="-122"/>
                <a:cs typeface="Arial" charset="0"/>
              </a:rPr>
              <a:t>性能管理</a:t>
            </a:r>
            <a:endParaRPr lang="en-US" altLang="zh-CN" sz="1800" dirty="0" smtClean="0">
              <a:solidFill>
                <a:schemeClr val="accent2">
                  <a:lumMod val="50000"/>
                </a:schemeClr>
              </a:solidFill>
              <a:ea typeface="黑体" pitchFamily="49" charset="-122"/>
              <a:cs typeface="Arial" charset="0"/>
            </a:endParaRPr>
          </a:p>
          <a:p>
            <a:pPr algn="ctr"/>
            <a:r>
              <a:rPr lang="en-US" altLang="zh-CN" sz="1400" dirty="0" smtClean="0">
                <a:solidFill>
                  <a:schemeClr val="accent2">
                    <a:lumMod val="50000"/>
                  </a:schemeClr>
                </a:solidFill>
                <a:ea typeface="SoloBFnt" charset="0"/>
                <a:cs typeface="Arial" charset="0"/>
              </a:rPr>
              <a:t>Performance Management</a:t>
            </a:r>
            <a:endParaRPr lang="en-US" altLang="zh-CN" sz="1400" dirty="0">
              <a:solidFill>
                <a:schemeClr val="accent2">
                  <a:lumMod val="50000"/>
                </a:schemeClr>
              </a:solidFill>
              <a:ea typeface="SoloBFnt" charset="0"/>
              <a:cs typeface="Arial" charset="0"/>
            </a:endParaRPr>
          </a:p>
        </p:txBody>
      </p:sp>
      <p:sp>
        <p:nvSpPr>
          <p:cNvPr id="19" name="Text Box 9"/>
          <p:cNvSpPr txBox="1">
            <a:spLocks noChangeArrowheads="1"/>
          </p:cNvSpPr>
          <p:nvPr/>
        </p:nvSpPr>
        <p:spPr bwMode="auto">
          <a:xfrm>
            <a:off x="1781178" y="3573233"/>
            <a:ext cx="2744698" cy="66947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1939" tIns="41939" rIns="41939" bIns="41939">
            <a:noAutofit/>
          </a:bodyPr>
          <a:lstStyle>
            <a:defPPr>
              <a:defRPr lang="en-US"/>
            </a:defPPr>
            <a:lvl1pPr algn="ctr" defTabSz="838200">
              <a:defRPr>
                <a:solidFill>
                  <a:srgbClr val="FFFFFF"/>
                </a:solidFill>
                <a:latin typeface="Arial" charset="0"/>
                <a:ea typeface="新宋体" pitchFamily="49" charset="-122"/>
                <a:cs typeface="Arial" charset="0"/>
              </a:defRPr>
            </a:lvl1pPr>
            <a:lvl2pPr defTabSz="838200">
              <a:defRPr>
                <a:latin typeface="Arial" charset="0"/>
                <a:ea typeface="宋体" charset="0"/>
              </a:defRPr>
            </a:lvl2pPr>
            <a:lvl3pPr defTabSz="838200">
              <a:defRPr>
                <a:latin typeface="Arial" charset="0"/>
                <a:ea typeface="宋体" charset="0"/>
              </a:defRPr>
            </a:lvl3pPr>
            <a:lvl4pPr defTabSz="838200">
              <a:defRPr>
                <a:latin typeface="Arial" charset="0"/>
                <a:ea typeface="宋体" charset="0"/>
              </a:defRPr>
            </a:lvl4pPr>
            <a:lvl5pPr defTabSz="838200">
              <a:defRPr>
                <a:latin typeface="Arial" charset="0"/>
                <a:ea typeface="宋体" charset="0"/>
              </a:defRPr>
            </a:lvl5pPr>
            <a:lvl6pPr marL="457200" defTabSz="838200" fontAlgn="base">
              <a:spcBef>
                <a:spcPct val="0"/>
              </a:spcBef>
              <a:spcAft>
                <a:spcPct val="0"/>
              </a:spcAft>
              <a:defRPr>
                <a:latin typeface="Arial" charset="0"/>
                <a:ea typeface="宋体" charset="0"/>
              </a:defRPr>
            </a:lvl6pPr>
            <a:lvl7pPr marL="914400" defTabSz="838200" fontAlgn="base">
              <a:spcBef>
                <a:spcPct val="0"/>
              </a:spcBef>
              <a:spcAft>
                <a:spcPct val="0"/>
              </a:spcAft>
              <a:defRPr>
                <a:latin typeface="Arial" charset="0"/>
                <a:ea typeface="宋体" charset="0"/>
              </a:defRPr>
            </a:lvl7pPr>
            <a:lvl8pPr marL="1371600" defTabSz="838200" fontAlgn="base">
              <a:spcBef>
                <a:spcPct val="0"/>
              </a:spcBef>
              <a:spcAft>
                <a:spcPct val="0"/>
              </a:spcAft>
              <a:defRPr>
                <a:latin typeface="Arial" charset="0"/>
                <a:ea typeface="宋体" charset="0"/>
              </a:defRPr>
            </a:lvl8pPr>
            <a:lvl9pPr marL="1828800" defTabSz="838200" fontAlgn="base">
              <a:spcBef>
                <a:spcPct val="0"/>
              </a:spcBef>
              <a:spcAft>
                <a:spcPct val="0"/>
              </a:spcAft>
              <a:defRPr>
                <a:latin typeface="Arial" charset="0"/>
                <a:ea typeface="宋体" charset="0"/>
              </a:defRPr>
            </a:lvl9pPr>
          </a:lstStyle>
          <a:p>
            <a:r>
              <a:rPr lang="zh-CN" altLang="en-US" dirty="0" smtClean="0">
                <a:solidFill>
                  <a:schemeClr val="accent2">
                    <a:lumMod val="50000"/>
                  </a:schemeClr>
                </a:solidFill>
                <a:ea typeface="黑体" pitchFamily="49" charset="-122"/>
              </a:rPr>
              <a:t>运行管理</a:t>
            </a:r>
            <a:endParaRPr lang="en-US" altLang="zh-CN" dirty="0" smtClean="0">
              <a:solidFill>
                <a:schemeClr val="accent2">
                  <a:lumMod val="50000"/>
                </a:schemeClr>
              </a:solidFill>
              <a:ea typeface="黑体" pitchFamily="49" charset="-122"/>
            </a:endParaRPr>
          </a:p>
          <a:p>
            <a:r>
              <a:rPr lang="en-US" altLang="zh-CN" dirty="0" smtClean="0">
                <a:solidFill>
                  <a:schemeClr val="accent2">
                    <a:lumMod val="50000"/>
                  </a:schemeClr>
                </a:solidFill>
                <a:ea typeface="黑体" pitchFamily="49" charset="-122"/>
              </a:rPr>
              <a:t>Operation</a:t>
            </a:r>
            <a:r>
              <a:rPr lang="zh-CN" altLang="en-US" dirty="0" smtClean="0">
                <a:solidFill>
                  <a:schemeClr val="accent2">
                    <a:lumMod val="50000"/>
                  </a:schemeClr>
                </a:solidFill>
                <a:ea typeface="黑体" pitchFamily="49" charset="-122"/>
              </a:rPr>
              <a:t> </a:t>
            </a:r>
            <a:r>
              <a:rPr lang="en-US" altLang="zh-CN" dirty="0">
                <a:solidFill>
                  <a:schemeClr val="accent2">
                    <a:lumMod val="50000"/>
                  </a:schemeClr>
                </a:solidFill>
                <a:ea typeface="黑体" pitchFamily="49" charset="-122"/>
              </a:rPr>
              <a:t>Management</a:t>
            </a:r>
          </a:p>
        </p:txBody>
      </p:sp>
      <p:sp>
        <p:nvSpPr>
          <p:cNvPr id="20" name="Text Box 10"/>
          <p:cNvSpPr txBox="1">
            <a:spLocks noChangeArrowheads="1"/>
          </p:cNvSpPr>
          <p:nvPr/>
        </p:nvSpPr>
        <p:spPr bwMode="auto">
          <a:xfrm>
            <a:off x="1262563" y="4569203"/>
            <a:ext cx="3771402" cy="71265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1939" tIns="41939" rIns="41939" bIns="41939">
            <a:noAutofit/>
          </a:bodyPr>
          <a:lstStyle>
            <a:lvl1pPr defTabSz="838200">
              <a:defRPr>
                <a:solidFill>
                  <a:schemeClr val="tx1"/>
                </a:solidFill>
                <a:latin typeface="Arial" charset="0"/>
                <a:ea typeface="宋体" charset="0"/>
                <a:cs typeface="宋体" charset="0"/>
              </a:defRPr>
            </a:lvl1pPr>
            <a:lvl2pPr defTabSz="838200">
              <a:defRPr>
                <a:solidFill>
                  <a:schemeClr val="tx1"/>
                </a:solidFill>
                <a:latin typeface="Arial" charset="0"/>
                <a:ea typeface="宋体" charset="0"/>
              </a:defRPr>
            </a:lvl2pPr>
            <a:lvl3pPr defTabSz="838200">
              <a:defRPr>
                <a:solidFill>
                  <a:schemeClr val="tx1"/>
                </a:solidFill>
                <a:latin typeface="Arial" charset="0"/>
                <a:ea typeface="宋体" charset="0"/>
              </a:defRPr>
            </a:lvl3pPr>
            <a:lvl4pPr defTabSz="838200">
              <a:defRPr>
                <a:solidFill>
                  <a:schemeClr val="tx1"/>
                </a:solidFill>
                <a:latin typeface="Arial" charset="0"/>
                <a:ea typeface="宋体" charset="0"/>
              </a:defRPr>
            </a:lvl4pPr>
            <a:lvl5pPr defTabSz="838200">
              <a:defRPr>
                <a:solidFill>
                  <a:schemeClr val="tx1"/>
                </a:solidFill>
                <a:latin typeface="Arial" charset="0"/>
                <a:ea typeface="宋体" charset="0"/>
              </a:defRPr>
            </a:lvl5pPr>
            <a:lvl6pPr marL="457200" defTabSz="838200" fontAlgn="base">
              <a:spcBef>
                <a:spcPct val="0"/>
              </a:spcBef>
              <a:spcAft>
                <a:spcPct val="0"/>
              </a:spcAft>
              <a:defRPr>
                <a:solidFill>
                  <a:schemeClr val="tx1"/>
                </a:solidFill>
                <a:latin typeface="Arial" charset="0"/>
                <a:ea typeface="宋体" charset="0"/>
              </a:defRPr>
            </a:lvl6pPr>
            <a:lvl7pPr marL="914400" defTabSz="838200" fontAlgn="base">
              <a:spcBef>
                <a:spcPct val="0"/>
              </a:spcBef>
              <a:spcAft>
                <a:spcPct val="0"/>
              </a:spcAft>
              <a:defRPr>
                <a:solidFill>
                  <a:schemeClr val="tx1"/>
                </a:solidFill>
                <a:latin typeface="Arial" charset="0"/>
                <a:ea typeface="宋体" charset="0"/>
              </a:defRPr>
            </a:lvl7pPr>
            <a:lvl8pPr marL="1371600" defTabSz="838200" fontAlgn="base">
              <a:spcBef>
                <a:spcPct val="0"/>
              </a:spcBef>
              <a:spcAft>
                <a:spcPct val="0"/>
              </a:spcAft>
              <a:defRPr>
                <a:solidFill>
                  <a:schemeClr val="tx1"/>
                </a:solidFill>
                <a:latin typeface="Arial" charset="0"/>
                <a:ea typeface="宋体" charset="0"/>
              </a:defRPr>
            </a:lvl8pPr>
            <a:lvl9pPr marL="1828800" defTabSz="838200" fontAlgn="base">
              <a:spcBef>
                <a:spcPct val="0"/>
              </a:spcBef>
              <a:spcAft>
                <a:spcPct val="0"/>
              </a:spcAft>
              <a:defRPr>
                <a:solidFill>
                  <a:schemeClr val="tx1"/>
                </a:solidFill>
                <a:latin typeface="Arial" charset="0"/>
                <a:ea typeface="宋体" charset="0"/>
              </a:defRPr>
            </a:lvl9pPr>
          </a:lstStyle>
          <a:p>
            <a:pPr algn="ctr"/>
            <a:r>
              <a:rPr lang="zh-CN" altLang="en-US" dirty="0" smtClean="0">
                <a:solidFill>
                  <a:schemeClr val="accent2">
                    <a:lumMod val="50000"/>
                  </a:schemeClr>
                </a:solidFill>
                <a:ea typeface="黑体" pitchFamily="49" charset="-122"/>
                <a:cs typeface="Arial" charset="0"/>
              </a:rPr>
              <a:t>网元管理</a:t>
            </a:r>
            <a:endParaRPr lang="en-US" altLang="zh-CN" dirty="0" smtClean="0">
              <a:solidFill>
                <a:schemeClr val="accent2">
                  <a:lumMod val="50000"/>
                </a:schemeClr>
              </a:solidFill>
              <a:ea typeface="黑体" pitchFamily="49" charset="-122"/>
              <a:cs typeface="Arial" charset="0"/>
            </a:endParaRPr>
          </a:p>
          <a:p>
            <a:pPr algn="ctr"/>
            <a:r>
              <a:rPr lang="en-US" altLang="zh-CN" dirty="0" smtClean="0">
                <a:solidFill>
                  <a:schemeClr val="accent2">
                    <a:lumMod val="50000"/>
                  </a:schemeClr>
                </a:solidFill>
                <a:ea typeface="黑体" pitchFamily="49" charset="-122"/>
                <a:cs typeface="Arial" charset="0"/>
              </a:rPr>
              <a:t>Element </a:t>
            </a:r>
            <a:r>
              <a:rPr lang="en-US" altLang="zh-CN" dirty="0">
                <a:solidFill>
                  <a:schemeClr val="accent2">
                    <a:lumMod val="50000"/>
                  </a:schemeClr>
                </a:solidFill>
                <a:ea typeface="黑体" pitchFamily="49" charset="-122"/>
                <a:cs typeface="Arial" charset="0"/>
              </a:rPr>
              <a:t>Management</a:t>
            </a:r>
          </a:p>
        </p:txBody>
      </p:sp>
      <p:cxnSp>
        <p:nvCxnSpPr>
          <p:cNvPr id="4" name="Straight Connector 3"/>
          <p:cNvCxnSpPr>
            <a:stCxn id="12" idx="2"/>
          </p:cNvCxnSpPr>
          <p:nvPr/>
        </p:nvCxnSpPr>
        <p:spPr>
          <a:xfrm flipV="1">
            <a:off x="3902197" y="2390201"/>
            <a:ext cx="6048512" cy="204"/>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69709" y="3388555"/>
            <a:ext cx="54729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75891" y="4385816"/>
            <a:ext cx="4866797"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662864" y="5378112"/>
            <a:ext cx="4279824"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14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150812" y="330200"/>
            <a:ext cx="11359308" cy="508000"/>
          </a:xfrm>
        </p:spPr>
        <p:txBody>
          <a:bodyPr>
            <a:normAutofit fontScale="90000"/>
          </a:bodyPr>
          <a:lstStyle/>
          <a:p>
            <a:pPr algn="l"/>
            <a:r>
              <a:rPr kumimoji="1" lang="zh-CN" altLang="en-US" sz="3600" dirty="0" smtClean="0">
                <a:solidFill>
                  <a:schemeClr val="tx1"/>
                </a:solidFill>
              </a:rPr>
              <a:t>关于应用性能管理</a:t>
            </a:r>
            <a:endParaRPr kumimoji="1" lang="zh-CN" altLang="en-US" sz="3600" dirty="0">
              <a:solidFill>
                <a:schemeClr val="tx1"/>
              </a:solidFill>
            </a:endParaRPr>
          </a:p>
        </p:txBody>
      </p:sp>
      <p:sp>
        <p:nvSpPr>
          <p:cNvPr id="4" name="TextBox 3"/>
          <p:cNvSpPr txBox="1"/>
          <p:nvPr/>
        </p:nvSpPr>
        <p:spPr>
          <a:xfrm>
            <a:off x="752396" y="1143004"/>
            <a:ext cx="10900347" cy="5078314"/>
          </a:xfrm>
          <a:prstGeom prst="rect">
            <a:avLst/>
          </a:prstGeom>
          <a:noFill/>
        </p:spPr>
        <p:txBody>
          <a:bodyPr wrap="square" rtlCol="0">
            <a:spAutoFit/>
          </a:bodyPr>
          <a:lstStyle/>
          <a:p>
            <a:r>
              <a:rPr kumimoji="1" lang="zh-CN" altLang="en-US" dirty="0" smtClean="0"/>
              <a:t>为什么需要应用性能管理？</a:t>
            </a:r>
            <a:endParaRPr kumimoji="1" lang="en-US" altLang="zh-CN" dirty="0" smtClean="0"/>
          </a:p>
          <a:p>
            <a:r>
              <a:rPr kumimoji="1" lang="en-US" altLang="zh-CN" dirty="0"/>
              <a:t>	</a:t>
            </a:r>
            <a:r>
              <a:rPr kumimoji="1" lang="zh-CN" altLang="en-US" dirty="0" smtClean="0"/>
              <a:t>现代应用的复杂度</a:t>
            </a:r>
            <a:endParaRPr kumimoji="1" lang="en-US" altLang="zh-CN" dirty="0" smtClean="0"/>
          </a:p>
          <a:p>
            <a:r>
              <a:rPr kumimoji="1" lang="en-US" altLang="zh-CN" dirty="0"/>
              <a:t>	</a:t>
            </a:r>
            <a:endParaRPr kumimoji="1" lang="en-US" altLang="zh-CN" dirty="0" smtClean="0"/>
          </a:p>
          <a:p>
            <a:r>
              <a:rPr kumimoji="1" lang="zh-CN" altLang="en-US" dirty="0" smtClean="0"/>
              <a:t>如何着手？</a:t>
            </a:r>
            <a:endParaRPr kumimoji="1" lang="en-US" altLang="zh-CN" dirty="0"/>
          </a:p>
          <a:p>
            <a:r>
              <a:rPr kumimoji="1" lang="en-US" altLang="zh-CN" dirty="0" smtClean="0"/>
              <a:t>	</a:t>
            </a:r>
            <a:r>
              <a:rPr kumimoji="1" lang="zh-CN" altLang="en-US" dirty="0" smtClean="0"/>
              <a:t>应用性能问题需要全面的解决方案</a:t>
            </a:r>
            <a:endParaRPr kumimoji="1" lang="en-US" altLang="zh-CN" dirty="0" smtClean="0"/>
          </a:p>
          <a:p>
            <a:r>
              <a:rPr kumimoji="1" lang="en-US" altLang="zh-CN" dirty="0"/>
              <a:t>	</a:t>
            </a:r>
            <a:r>
              <a:rPr kumimoji="1" lang="en-US" altLang="zh-CN" dirty="0" smtClean="0"/>
              <a:t>NPM</a:t>
            </a:r>
            <a:r>
              <a:rPr kumimoji="1" lang="zh-CN" altLang="en-US" dirty="0" smtClean="0"/>
              <a:t> </a:t>
            </a:r>
            <a:r>
              <a:rPr kumimoji="1" lang="en-US" altLang="zh-CN" dirty="0" smtClean="0"/>
              <a:t>–</a:t>
            </a:r>
            <a:r>
              <a:rPr kumimoji="1" lang="zh-CN" altLang="en-US" dirty="0" smtClean="0"/>
              <a:t> 首先分清是网络还是应用的问题？</a:t>
            </a:r>
            <a:endParaRPr kumimoji="1" lang="en-US" altLang="zh-CN" dirty="0" smtClean="0"/>
          </a:p>
          <a:p>
            <a:r>
              <a:rPr kumimoji="1" lang="en-US" altLang="zh-CN" dirty="0"/>
              <a:t>	</a:t>
            </a:r>
            <a:r>
              <a:rPr kumimoji="1" lang="en-US" altLang="zh-CN" dirty="0" smtClean="0"/>
              <a:t>APM</a:t>
            </a:r>
            <a:r>
              <a:rPr kumimoji="1" lang="zh-CN" altLang="en-US" dirty="0" smtClean="0"/>
              <a:t> </a:t>
            </a:r>
            <a:r>
              <a:rPr kumimoji="1" lang="en-US" altLang="zh-CN" dirty="0" smtClean="0"/>
              <a:t>–</a:t>
            </a:r>
            <a:r>
              <a:rPr kumimoji="1" lang="zh-CN" altLang="en-US" dirty="0" smtClean="0"/>
              <a:t> 着手探查应用内部的问题</a:t>
            </a:r>
            <a:endParaRPr kumimoji="1" lang="en-US" altLang="zh-CN" dirty="0" smtClean="0"/>
          </a:p>
          <a:p>
            <a:endParaRPr kumimoji="1" lang="en-US" altLang="zh-CN" dirty="0"/>
          </a:p>
          <a:p>
            <a:r>
              <a:rPr kumimoji="1" lang="en-US" altLang="zh-CN" dirty="0" smtClean="0"/>
              <a:t>NPM</a:t>
            </a:r>
            <a:r>
              <a:rPr kumimoji="1" lang="zh-CN" altLang="en-US" dirty="0" smtClean="0"/>
              <a:t>能够帮助您</a:t>
            </a:r>
            <a:r>
              <a:rPr kumimoji="1" lang="en-US" altLang="zh-CN" dirty="0" smtClean="0"/>
              <a:t>……</a:t>
            </a:r>
          </a:p>
          <a:p>
            <a:r>
              <a:rPr kumimoji="1" lang="zh-CN" altLang="zh-CN" dirty="0" smtClean="0"/>
              <a:t> </a:t>
            </a:r>
            <a:r>
              <a:rPr kumimoji="1" lang="zh-CN" altLang="en-US" dirty="0" smtClean="0"/>
              <a:t>    了解网络流量与应用的关系</a:t>
            </a:r>
            <a:endParaRPr kumimoji="1" lang="en-US" altLang="zh-CN" dirty="0" smtClean="0"/>
          </a:p>
          <a:p>
            <a:r>
              <a:rPr kumimoji="1" lang="en-US" altLang="zh-CN" dirty="0"/>
              <a:t>	</a:t>
            </a:r>
            <a:r>
              <a:rPr kumimoji="1" lang="zh-CN" altLang="en-US" dirty="0" smtClean="0"/>
              <a:t>找出造成延迟的真正原因</a:t>
            </a:r>
            <a:endParaRPr kumimoji="1" lang="en-US" altLang="zh-CN" dirty="0" smtClean="0"/>
          </a:p>
          <a:p>
            <a:r>
              <a:rPr kumimoji="1" lang="en-US" altLang="zh-CN" dirty="0"/>
              <a:t>	</a:t>
            </a:r>
            <a:r>
              <a:rPr kumimoji="1" lang="en-US" altLang="zh-CN" dirty="0" smtClean="0"/>
              <a:t>	</a:t>
            </a:r>
            <a:r>
              <a:rPr kumimoji="1" lang="zh-CN" altLang="en-US" dirty="0" smtClean="0"/>
              <a:t>某个网段？某台服务器？某个用户？</a:t>
            </a:r>
            <a:endParaRPr kumimoji="1" lang="en-US" altLang="zh-CN" dirty="0" smtClean="0"/>
          </a:p>
          <a:p>
            <a:r>
              <a:rPr kumimoji="1" lang="en-US" altLang="zh-CN" dirty="0" smtClean="0"/>
              <a:t>	</a:t>
            </a:r>
            <a:r>
              <a:rPr kumimoji="1" lang="zh-CN" altLang="en-US" dirty="0" smtClean="0"/>
              <a:t>提供证据</a:t>
            </a:r>
            <a:endParaRPr kumimoji="1" lang="en-US" altLang="zh-CN" dirty="0"/>
          </a:p>
          <a:p>
            <a:endParaRPr kumimoji="1" lang="en-US" altLang="zh-CN" dirty="0" smtClean="0"/>
          </a:p>
          <a:p>
            <a:r>
              <a:rPr kumimoji="1" lang="en-US" altLang="zh-CN" dirty="0" smtClean="0"/>
              <a:t>APM</a:t>
            </a:r>
            <a:r>
              <a:rPr kumimoji="1" lang="zh-CN" altLang="en-US" dirty="0" smtClean="0"/>
              <a:t>能够帮助您</a:t>
            </a:r>
            <a:r>
              <a:rPr kumimoji="1" lang="en-US" altLang="zh-CN" dirty="0" smtClean="0"/>
              <a:t>……</a:t>
            </a:r>
          </a:p>
          <a:p>
            <a:r>
              <a:rPr kumimoji="1" lang="en-US" altLang="zh-CN" dirty="0" smtClean="0"/>
              <a:t>	</a:t>
            </a:r>
            <a:r>
              <a:rPr kumimoji="1" lang="zh-CN" altLang="en-US" dirty="0" smtClean="0"/>
              <a:t>在应用服务器内部究竟发生了什么？</a:t>
            </a:r>
            <a:endParaRPr kumimoji="1" lang="en-US" altLang="zh-CN" dirty="0" smtClean="0"/>
          </a:p>
          <a:p>
            <a:r>
              <a:rPr kumimoji="1" lang="en-US" altLang="zh-CN" dirty="0"/>
              <a:t>	</a:t>
            </a:r>
            <a:r>
              <a:rPr kumimoji="1" lang="en-US" altLang="zh-CN" dirty="0" smtClean="0"/>
              <a:t>	</a:t>
            </a:r>
            <a:r>
              <a:rPr kumimoji="1" lang="zh-CN" altLang="en-US" dirty="0" smtClean="0"/>
              <a:t>哪个进程？哪个用户？哪个</a:t>
            </a:r>
            <a:r>
              <a:rPr kumimoji="1" lang="en-US" altLang="zh-CN" dirty="0" smtClean="0"/>
              <a:t>call</a:t>
            </a:r>
            <a:r>
              <a:rPr kumimoji="1" lang="zh-CN" altLang="en-US" dirty="0" smtClean="0"/>
              <a:t>？哪个</a:t>
            </a:r>
            <a:r>
              <a:rPr kumimoji="1" lang="en-US" altLang="zh-CN" dirty="0" smtClean="0"/>
              <a:t>SQL</a:t>
            </a:r>
            <a:r>
              <a:rPr kumimoji="1" lang="zh-CN" altLang="en-US" dirty="0" smtClean="0"/>
              <a:t>语句？</a:t>
            </a:r>
            <a:r>
              <a:rPr kumimoji="1" lang="en-US" altLang="zh-CN" dirty="0" smtClean="0"/>
              <a:t>……</a:t>
            </a:r>
            <a:endParaRPr kumimoji="1" lang="en-US" altLang="zh-CN" dirty="0"/>
          </a:p>
          <a:p>
            <a:r>
              <a:rPr kumimoji="1" lang="en-US" altLang="zh-CN" dirty="0" smtClean="0"/>
              <a:t>	</a:t>
            </a:r>
            <a:r>
              <a:rPr kumimoji="1" lang="zh-CN" altLang="en-US" dirty="0" smtClean="0"/>
              <a:t>提供证据</a:t>
            </a:r>
            <a:endParaRPr kumimoji="1" lang="en-US" altLang="zh-CN" dirty="0" smtClean="0"/>
          </a:p>
        </p:txBody>
      </p:sp>
    </p:spTree>
    <p:extLst>
      <p:ext uri="{BB962C8B-B14F-4D97-AF65-F5344CB8AC3E}">
        <p14:creationId xmlns:p14="http://schemas.microsoft.com/office/powerpoint/2010/main" val="189299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icons.iconarchive.com/icons/custom-icon-design/pretty-office-8/128/Users-icon.png"/>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a:off x="657093" y="2751552"/>
            <a:ext cx="1208962" cy="90695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 name="Straight Arrow Connector 3"/>
          <p:cNvCxnSpPr>
            <a:stCxn id="6" idx="1"/>
            <a:endCxn id="3" idx="3"/>
          </p:cNvCxnSpPr>
          <p:nvPr/>
        </p:nvCxnSpPr>
        <p:spPr>
          <a:xfrm flipH="1">
            <a:off x="1866056" y="3147963"/>
            <a:ext cx="1199966" cy="57069"/>
          </a:xfrm>
          <a:prstGeom prst="straightConnector1">
            <a:avLst/>
          </a:prstGeom>
          <a:noFill/>
          <a:ln w="76200" cap="flat" cmpd="sng" algn="ctr">
            <a:solidFill>
              <a:srgbClr val="666666"/>
            </a:solidFill>
            <a:prstDash val="solid"/>
            <a:headEnd type="triangle"/>
            <a:tailEnd type="triangle"/>
          </a:ln>
          <a:effectLst>
            <a:outerShdw blurRad="40000" dist="20000" dir="5400000" rotWithShape="0">
              <a:srgbClr val="000000">
                <a:alpha val="38000"/>
              </a:srgbClr>
            </a:outerShdw>
          </a:effectLst>
        </p:spPr>
      </p:cxnSp>
      <p:sp>
        <p:nvSpPr>
          <p:cNvPr id="5" name="Title 1"/>
          <p:cNvSpPr>
            <a:spLocks noGrp="1"/>
          </p:cNvSpPr>
          <p:nvPr>
            <p:ph type="title"/>
          </p:nvPr>
        </p:nvSpPr>
        <p:spPr>
          <a:xfrm>
            <a:off x="150812" y="279498"/>
            <a:ext cx="11359308" cy="487362"/>
          </a:xfrm>
        </p:spPr>
        <p:txBody>
          <a:bodyPr>
            <a:normAutofit/>
          </a:bodyPr>
          <a:lstStyle/>
          <a:p>
            <a:pPr algn="l"/>
            <a:r>
              <a:rPr lang="zh-CN" altLang="en-US" sz="2600" b="1" cap="all" dirty="0" smtClean="0">
                <a:solidFill>
                  <a:schemeClr val="tx1"/>
                </a:solidFill>
                <a:latin typeface="Arial Narrow"/>
                <a:cs typeface="Arial Narrow"/>
              </a:rPr>
              <a:t>现代应用的复杂性</a:t>
            </a:r>
            <a:endParaRPr lang="en-US" sz="2600" b="1" cap="all" dirty="0">
              <a:solidFill>
                <a:schemeClr val="tx1"/>
              </a:solidFill>
              <a:latin typeface="Arial Narrow"/>
              <a:cs typeface="Arial Narrow"/>
            </a:endParaRPr>
          </a:p>
        </p:txBody>
      </p:sp>
      <p:sp>
        <p:nvSpPr>
          <p:cNvPr id="6" name="Rectangle 5"/>
          <p:cNvSpPr/>
          <p:nvPr/>
        </p:nvSpPr>
        <p:spPr>
          <a:xfrm>
            <a:off x="3066022" y="1658337"/>
            <a:ext cx="5809784" cy="2979251"/>
          </a:xfrm>
          <a:prstGeom prst="rect">
            <a:avLst/>
          </a:prstGeom>
          <a:solidFill>
            <a:srgbClr val="FFFFFF">
              <a:lumMod val="20000"/>
              <a:lumOff val="80000"/>
            </a:srgbClr>
          </a:solidFill>
          <a:ln w="28575" cap="flat" cmpd="sng" algn="ctr">
            <a:solidFill>
              <a:sysClr val="window" lastClr="FFFFFF">
                <a:lumMod val="6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Narrow"/>
              <a:ea typeface="+mn-ea"/>
              <a:cs typeface="+mn-cs"/>
            </a:endParaRPr>
          </a:p>
        </p:txBody>
      </p:sp>
      <p:sp>
        <p:nvSpPr>
          <p:cNvPr id="7" name="Rounded Rectangle 6"/>
          <p:cNvSpPr/>
          <p:nvPr/>
        </p:nvSpPr>
        <p:spPr>
          <a:xfrm>
            <a:off x="3523105" y="2830077"/>
            <a:ext cx="4978231" cy="851066"/>
          </a:xfrm>
          <a:prstGeom prst="roundRect">
            <a:avLst/>
          </a:prstGeom>
          <a:solidFill>
            <a:srgbClr val="789F85"/>
          </a:solidFill>
          <a:ln w="31750" cap="flat" cmpd="sng" algn="ctr">
            <a:solidFill>
              <a:sysClr val="window" lastClr="FFFFFF"/>
            </a:solidFill>
            <a:prstDash val="solid"/>
          </a:ln>
          <a:effectLst>
            <a:outerShdw blurRad="40000" dist="23000" dir="5400000" rotWithShape="0">
              <a:srgbClr val="000000">
                <a:alpha val="35000"/>
              </a:srgbClr>
            </a:outerShdw>
          </a:effectLst>
          <a:scene3d>
            <a:camera prst="orthographicFront"/>
            <a:lightRig rig="threePt" dir="t"/>
          </a:scene3d>
          <a:sp3d prstMaterial="matte"/>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Narrow"/>
                <a:ea typeface="+mn-ea"/>
                <a:cs typeface="+mn-cs"/>
              </a:rPr>
              <a:t>应用架构</a:t>
            </a:r>
            <a:endParaRPr kumimoji="0" lang="en-US"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Narrow"/>
              <a:ea typeface="+mn-ea"/>
              <a:cs typeface="+mn-cs"/>
            </a:endParaRPr>
          </a:p>
        </p:txBody>
      </p:sp>
      <p:sp>
        <p:nvSpPr>
          <p:cNvPr id="8" name="Rounded Rectangle 7"/>
          <p:cNvSpPr/>
          <p:nvPr/>
        </p:nvSpPr>
        <p:spPr>
          <a:xfrm>
            <a:off x="3523105" y="3906277"/>
            <a:ext cx="4978231" cy="852184"/>
          </a:xfrm>
          <a:prstGeom prst="roundRect">
            <a:avLst/>
          </a:prstGeom>
          <a:solidFill>
            <a:srgbClr val="1B89C0"/>
          </a:solidFill>
          <a:ln w="31750" cap="flat" cmpd="sng" algn="ctr">
            <a:solidFill>
              <a:sysClr val="window" lastClr="FFFFFF"/>
            </a:solidFill>
            <a:prstDash val="solid"/>
          </a:ln>
          <a:effectLst>
            <a:outerShdw blurRad="40000" dist="23000" dir="5400000" rotWithShape="0">
              <a:srgbClr val="000000">
                <a:alpha val="35000"/>
              </a:srgbClr>
            </a:outerShdw>
          </a:effectLst>
          <a:scene3d>
            <a:camera prst="orthographicFront"/>
            <a:lightRig rig="threePt" dir="t"/>
          </a:scene3d>
          <a:sp3d prstMaterial="matte"/>
        </p:spPr>
        <p:txBody>
          <a:bodyPr rtlCol="0" anchor="t"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Narrow"/>
                <a:ea typeface="+mn-ea"/>
                <a:cs typeface="+mn-cs"/>
              </a:rPr>
              <a:t> </a:t>
            </a:r>
            <a:endParaRPr kumimoji="0" lang="en-US"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Narrow"/>
              <a:ea typeface="+mn-ea"/>
              <a:cs typeface="+mn-cs"/>
            </a:endParaRPr>
          </a:p>
        </p:txBody>
      </p:sp>
      <p:sp>
        <p:nvSpPr>
          <p:cNvPr id="9" name="Rounded Rectangle 8"/>
          <p:cNvSpPr/>
          <p:nvPr/>
        </p:nvSpPr>
        <p:spPr>
          <a:xfrm>
            <a:off x="3523105" y="1753879"/>
            <a:ext cx="4978231" cy="851066"/>
          </a:xfrm>
          <a:prstGeom prst="roundRect">
            <a:avLst/>
          </a:prstGeom>
          <a:solidFill>
            <a:srgbClr val="E9681D"/>
          </a:solidFill>
          <a:ln w="31750" cap="flat" cmpd="sng" algn="ctr">
            <a:solidFill>
              <a:sysClr val="window" lastClr="FFFFFF"/>
            </a:solidFill>
            <a:prstDash val="solid"/>
          </a:ln>
          <a:effectLst>
            <a:outerShdw blurRad="40000" dist="23000" dir="5400000" rotWithShape="0">
              <a:srgbClr val="000000">
                <a:alpha val="35000"/>
              </a:srgbClr>
            </a:outerShdw>
          </a:effectLst>
          <a:scene3d>
            <a:camera prst="orthographicFront"/>
            <a:lightRig rig="threePt" dir="t"/>
          </a:scene3d>
          <a:sp3d prstMaterial="matte"/>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Narrow"/>
                <a:ea typeface="+mn-ea"/>
                <a:cs typeface="+mn-cs"/>
              </a:rPr>
              <a:t>应用</a:t>
            </a:r>
            <a:endParaRPr kumimoji="0" lang="en-US" sz="2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Narrow"/>
              <a:ea typeface="+mn-ea"/>
              <a:cs typeface="+mn-cs"/>
            </a:endParaRPr>
          </a:p>
        </p:txBody>
      </p:sp>
      <p:cxnSp>
        <p:nvCxnSpPr>
          <p:cNvPr id="10" name="Straight Arrow Connector 9"/>
          <p:cNvCxnSpPr/>
          <p:nvPr/>
        </p:nvCxnSpPr>
        <p:spPr>
          <a:xfrm>
            <a:off x="6373509" y="2466363"/>
            <a:ext cx="0" cy="476487"/>
          </a:xfrm>
          <a:prstGeom prst="straightConnector1">
            <a:avLst/>
          </a:prstGeom>
          <a:noFill/>
          <a:ln w="57150" cap="flat" cmpd="sng" algn="ctr">
            <a:solidFill>
              <a:srgbClr val="666666"/>
            </a:solidFill>
            <a:prstDash val="solid"/>
            <a:headEnd type="triangle"/>
            <a:tailEnd type="triangle"/>
          </a:ln>
          <a:effectLst>
            <a:outerShdw blurRad="40000" dist="20000" dir="5400000" rotWithShape="0">
              <a:srgbClr val="000000">
                <a:alpha val="38000"/>
              </a:srgbClr>
            </a:outerShdw>
          </a:effectLst>
        </p:spPr>
      </p:cxnSp>
      <p:cxnSp>
        <p:nvCxnSpPr>
          <p:cNvPr id="11" name="Straight Connector 10"/>
          <p:cNvCxnSpPr>
            <a:endCxn id="12" idx="2"/>
          </p:cNvCxnSpPr>
          <p:nvPr/>
        </p:nvCxnSpPr>
        <p:spPr>
          <a:xfrm flipV="1">
            <a:off x="5114506" y="2206425"/>
            <a:ext cx="2712435" cy="25396"/>
          </a:xfrm>
          <a:prstGeom prst="line">
            <a:avLst/>
          </a:prstGeom>
          <a:noFill/>
          <a:ln w="57150" cap="flat" cmpd="sng" algn="ctr">
            <a:solidFill>
              <a:srgbClr val="666666"/>
            </a:solidFill>
            <a:prstDash val="sysDot"/>
          </a:ln>
          <a:effectLst/>
        </p:spPr>
      </p:cxnSp>
      <p:sp>
        <p:nvSpPr>
          <p:cNvPr id="12" name="Oval 11"/>
          <p:cNvSpPr/>
          <p:nvPr/>
        </p:nvSpPr>
        <p:spPr>
          <a:xfrm>
            <a:off x="7826942" y="1941623"/>
            <a:ext cx="1064588" cy="529605"/>
          </a:xfrm>
          <a:prstGeom prst="ellipse">
            <a:avLst/>
          </a:prstGeom>
          <a:solidFill>
            <a:srgbClr val="E9681D"/>
          </a:solidFill>
          <a:ln w="31750" cap="flat" cmpd="sng" algn="ctr">
            <a:solidFill>
              <a:sysClr val="window" lastClr="FFFFFF"/>
            </a:solidFill>
            <a:prstDash val="solid"/>
          </a:ln>
          <a:effectLst>
            <a:outerShdw blurRad="40000" dist="23000" dir="5400000" rotWithShape="0">
              <a:srgbClr val="000000">
                <a:alpha val="35000"/>
              </a:srgbClr>
            </a:outerShdw>
          </a:effectLst>
          <a:scene3d>
            <a:camera prst="orthographicFront"/>
            <a:lightRig rig="threePt" dir="t"/>
          </a:scene3d>
          <a:sp3d prstMaterial="matte"/>
        </p:spPr>
        <p:txBody>
          <a:bodyPr lIns="0" tIns="0" rIns="0" bIns="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Narrow"/>
                <a:ea typeface="+mn-ea"/>
                <a:cs typeface="+mn-cs"/>
              </a:rPr>
              <a:t>App 200</a:t>
            </a:r>
          </a:p>
        </p:txBody>
      </p:sp>
      <p:sp>
        <p:nvSpPr>
          <p:cNvPr id="13" name="Oval 12"/>
          <p:cNvSpPr/>
          <p:nvPr/>
        </p:nvSpPr>
        <p:spPr>
          <a:xfrm>
            <a:off x="3895395" y="1941623"/>
            <a:ext cx="1064588" cy="529605"/>
          </a:xfrm>
          <a:prstGeom prst="ellipse">
            <a:avLst/>
          </a:prstGeom>
          <a:solidFill>
            <a:srgbClr val="E9681D"/>
          </a:solidFill>
          <a:ln w="31750" cap="flat" cmpd="sng" algn="ctr">
            <a:solidFill>
              <a:sysClr val="window" lastClr="FFFFFF"/>
            </a:solidFill>
            <a:prstDash val="solid"/>
          </a:ln>
          <a:effectLst>
            <a:outerShdw blurRad="40000" dist="23000" dir="5400000" rotWithShape="0">
              <a:srgbClr val="000000">
                <a:alpha val="35000"/>
              </a:srgbClr>
            </a:outerShdw>
          </a:effectLst>
          <a:scene3d>
            <a:camera prst="orthographicFront"/>
            <a:lightRig rig="threePt" dir="t"/>
          </a:scene3d>
          <a:sp3d prstMaterial="matte"/>
        </p:spPr>
        <p:txBody>
          <a:bodyPr lIns="0" tIns="0" rIns="0" bIns="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Narrow"/>
                <a:ea typeface="+mn-ea"/>
                <a:cs typeface="+mn-cs"/>
              </a:rPr>
              <a:t>App 1</a:t>
            </a:r>
          </a:p>
        </p:txBody>
      </p:sp>
      <p:grpSp>
        <p:nvGrpSpPr>
          <p:cNvPr id="14" name="Group 13"/>
          <p:cNvGrpSpPr/>
          <p:nvPr/>
        </p:nvGrpSpPr>
        <p:grpSpPr>
          <a:xfrm>
            <a:off x="3776647" y="4285745"/>
            <a:ext cx="891591" cy="558181"/>
            <a:chOff x="3314407" y="4079076"/>
            <a:chExt cx="765953" cy="611714"/>
          </a:xfrm>
        </p:grpSpPr>
        <p:pic>
          <p:nvPicPr>
            <p:cNvPr id="15" name="Picture 14" descr="router.png"/>
            <p:cNvPicPr>
              <a:picLocks noChangeAspect="1"/>
            </p:cNvPicPr>
            <p:nvPr/>
          </p:nvPicPr>
          <p:blipFill>
            <a:blip r:embed="rId3" cstate="print"/>
            <a:stretch>
              <a:fillRect/>
            </a:stretch>
          </p:blipFill>
          <p:spPr>
            <a:xfrm>
              <a:off x="3524107" y="4079076"/>
              <a:ext cx="345553" cy="345553"/>
            </a:xfrm>
            <a:prstGeom prst="rect">
              <a:avLst/>
            </a:prstGeom>
          </p:spPr>
        </p:pic>
        <p:sp>
          <p:nvSpPr>
            <p:cNvPr id="16" name="TextBox 15"/>
            <p:cNvSpPr txBox="1"/>
            <p:nvPr/>
          </p:nvSpPr>
          <p:spPr>
            <a:xfrm>
              <a:off x="3314407" y="4353495"/>
              <a:ext cx="765953" cy="3372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rPr>
                <a:t>Network</a:t>
              </a:r>
              <a:endParaRPr kumimoji="0" lang="en-US" sz="1400" b="1" i="0" u="none" strike="noStrike" kern="0" cap="none" spc="0" normalizeH="0" baseline="0" noProof="0" dirty="0">
                <a:ln>
                  <a:noFill/>
                </a:ln>
                <a:solidFill>
                  <a:sysClr val="window" lastClr="FFFFFF"/>
                </a:solidFill>
                <a:effectLst/>
                <a:uLnTx/>
                <a:uFillTx/>
              </a:endParaRPr>
            </a:p>
          </p:txBody>
        </p:sp>
      </p:grpSp>
      <p:grpSp>
        <p:nvGrpSpPr>
          <p:cNvPr id="17" name="Group 16"/>
          <p:cNvGrpSpPr/>
          <p:nvPr/>
        </p:nvGrpSpPr>
        <p:grpSpPr>
          <a:xfrm>
            <a:off x="5466040" y="4313347"/>
            <a:ext cx="444352" cy="532995"/>
            <a:chOff x="5037795" y="4106678"/>
            <a:chExt cx="381737" cy="584112"/>
          </a:xfrm>
        </p:grpSpPr>
        <p:pic>
          <p:nvPicPr>
            <p:cNvPr id="18" name="Picture 17" descr="disk_storage.png"/>
            <p:cNvPicPr>
              <a:picLocks noChangeAspect="1"/>
            </p:cNvPicPr>
            <p:nvPr/>
          </p:nvPicPr>
          <p:blipFill>
            <a:blip r:embed="rId4" cstate="print"/>
            <a:stretch>
              <a:fillRect/>
            </a:stretch>
          </p:blipFill>
          <p:spPr>
            <a:xfrm>
              <a:off x="5126890" y="4106678"/>
              <a:ext cx="218072" cy="290348"/>
            </a:xfrm>
            <a:prstGeom prst="rect">
              <a:avLst/>
            </a:prstGeom>
          </p:spPr>
        </p:pic>
        <p:sp>
          <p:nvSpPr>
            <p:cNvPr id="19" name="TextBox 18"/>
            <p:cNvSpPr txBox="1"/>
            <p:nvPr/>
          </p:nvSpPr>
          <p:spPr>
            <a:xfrm>
              <a:off x="5037795" y="4353495"/>
              <a:ext cx="381737" cy="3372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rPr>
                <a:t>DB</a:t>
              </a:r>
              <a:endParaRPr kumimoji="0" lang="en-US" sz="1600" b="1" i="0" u="none" strike="noStrike" kern="0" cap="none" spc="0" normalizeH="0" baseline="0" noProof="0" dirty="0">
                <a:ln>
                  <a:noFill/>
                </a:ln>
                <a:solidFill>
                  <a:sysClr val="window" lastClr="FFFFFF"/>
                </a:solidFill>
                <a:effectLst/>
                <a:uLnTx/>
                <a:uFillTx/>
              </a:endParaRPr>
            </a:p>
          </p:txBody>
        </p:sp>
      </p:grpSp>
      <p:grpSp>
        <p:nvGrpSpPr>
          <p:cNvPr id="20" name="Group 19"/>
          <p:cNvGrpSpPr/>
          <p:nvPr/>
        </p:nvGrpSpPr>
        <p:grpSpPr>
          <a:xfrm>
            <a:off x="8259872" y="4300636"/>
            <a:ext cx="744114" cy="544595"/>
            <a:chOff x="6677698" y="4093965"/>
            <a:chExt cx="639257" cy="596825"/>
          </a:xfrm>
        </p:grpSpPr>
        <p:pic>
          <p:nvPicPr>
            <p:cNvPr id="21" name="Picture 20" descr="server.png"/>
            <p:cNvPicPr>
              <a:picLocks noChangeAspect="1"/>
            </p:cNvPicPr>
            <p:nvPr/>
          </p:nvPicPr>
          <p:blipFill>
            <a:blip r:embed="rId5" cstate="print"/>
            <a:stretch>
              <a:fillRect/>
            </a:stretch>
          </p:blipFill>
          <p:spPr>
            <a:xfrm>
              <a:off x="6934947" y="4093965"/>
              <a:ext cx="204826" cy="315774"/>
            </a:xfrm>
            <a:prstGeom prst="rect">
              <a:avLst/>
            </a:prstGeom>
          </p:spPr>
        </p:pic>
        <p:sp>
          <p:nvSpPr>
            <p:cNvPr id="22" name="TextBox 21"/>
            <p:cNvSpPr txBox="1"/>
            <p:nvPr/>
          </p:nvSpPr>
          <p:spPr>
            <a:xfrm>
              <a:off x="6677698" y="4353495"/>
              <a:ext cx="639257" cy="3372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rPr>
                <a:t>Server</a:t>
              </a:r>
              <a:endParaRPr kumimoji="0" lang="en-US" sz="1600" b="1" i="0" u="none" strike="noStrike" kern="0" cap="none" spc="0" normalizeH="0" baseline="0" noProof="0" dirty="0">
                <a:ln>
                  <a:noFill/>
                </a:ln>
                <a:solidFill>
                  <a:sysClr val="window" lastClr="FFFFFF"/>
                </a:solidFill>
                <a:effectLst/>
                <a:uLnTx/>
                <a:uFillTx/>
              </a:endParaRPr>
            </a:p>
          </p:txBody>
        </p:sp>
      </p:grpSp>
      <p:sp>
        <p:nvSpPr>
          <p:cNvPr id="23" name="TextBox 22"/>
          <p:cNvSpPr txBox="1"/>
          <p:nvPr/>
        </p:nvSpPr>
        <p:spPr>
          <a:xfrm>
            <a:off x="5346527" y="3956607"/>
            <a:ext cx="175742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rPr>
              <a:t>IT </a:t>
            </a:r>
            <a:r>
              <a:rPr kumimoji="0" lang="zh-CN" altLang="en-US"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rPr>
              <a:t>基础架构</a:t>
            </a:r>
            <a:endParaRPr kumimoji="0" lang="en-US" sz="18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endParaRPr>
          </a:p>
        </p:txBody>
      </p:sp>
      <p:grpSp>
        <p:nvGrpSpPr>
          <p:cNvPr id="24" name="Group 23"/>
          <p:cNvGrpSpPr/>
          <p:nvPr/>
        </p:nvGrpSpPr>
        <p:grpSpPr>
          <a:xfrm>
            <a:off x="6663986" y="4321106"/>
            <a:ext cx="851514" cy="525915"/>
            <a:chOff x="5860052" y="4114436"/>
            <a:chExt cx="731524" cy="576353"/>
          </a:xfrm>
        </p:grpSpPr>
        <p:pic>
          <p:nvPicPr>
            <p:cNvPr id="25" name="Picture 24" descr="storage.png"/>
            <p:cNvPicPr>
              <a:picLocks noChangeAspect="1"/>
            </p:cNvPicPr>
            <p:nvPr/>
          </p:nvPicPr>
          <p:blipFill>
            <a:blip r:embed="rId6" cstate="print"/>
            <a:stretch>
              <a:fillRect/>
            </a:stretch>
          </p:blipFill>
          <p:spPr>
            <a:xfrm>
              <a:off x="6082892" y="4114436"/>
              <a:ext cx="287212" cy="274832"/>
            </a:xfrm>
            <a:prstGeom prst="rect">
              <a:avLst/>
            </a:prstGeom>
          </p:spPr>
        </p:pic>
        <p:sp>
          <p:nvSpPr>
            <p:cNvPr id="26" name="TextBox 25"/>
            <p:cNvSpPr txBox="1"/>
            <p:nvPr/>
          </p:nvSpPr>
          <p:spPr>
            <a:xfrm>
              <a:off x="5860052" y="4353495"/>
              <a:ext cx="731524" cy="33729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rPr>
                <a:t>Storage</a:t>
              </a:r>
              <a:endParaRPr kumimoji="0" lang="en-US" sz="1600" b="1" i="0" u="none" strike="noStrike" kern="0" cap="none" spc="0" normalizeH="0" baseline="0" noProof="0" dirty="0">
                <a:ln>
                  <a:noFill/>
                </a:ln>
                <a:solidFill>
                  <a:sysClr val="window" lastClr="FFFFFF"/>
                </a:solidFill>
                <a:effectLst/>
                <a:uLnTx/>
                <a:uFillTx/>
              </a:endParaRPr>
            </a:p>
          </p:txBody>
        </p:sp>
      </p:grpSp>
      <p:grpSp>
        <p:nvGrpSpPr>
          <p:cNvPr id="27" name="Group 26"/>
          <p:cNvGrpSpPr/>
          <p:nvPr/>
        </p:nvGrpSpPr>
        <p:grpSpPr>
          <a:xfrm>
            <a:off x="3523105" y="3912567"/>
            <a:ext cx="4978231" cy="904441"/>
            <a:chOff x="3136901" y="3965896"/>
            <a:chExt cx="4276725" cy="991182"/>
          </a:xfrm>
        </p:grpSpPr>
        <p:sp>
          <p:nvSpPr>
            <p:cNvPr id="28" name="Rounded Rectangle 27"/>
            <p:cNvSpPr/>
            <p:nvPr/>
          </p:nvSpPr>
          <p:spPr>
            <a:xfrm>
              <a:off x="3136901" y="3965896"/>
              <a:ext cx="4276725" cy="933913"/>
            </a:xfrm>
            <a:prstGeom prst="roundRect">
              <a:avLst/>
            </a:prstGeom>
            <a:solidFill>
              <a:schemeClr val="accent2"/>
            </a:solidFill>
            <a:ln w="31750" cap="flat" cmpd="sng" algn="ctr">
              <a:solidFill>
                <a:sysClr val="window" lastClr="FFFFFF"/>
              </a:solidFill>
              <a:prstDash val="solid"/>
            </a:ln>
            <a:effectLst>
              <a:outerShdw blurRad="40000" dist="23000" dir="5400000" rotWithShape="0">
                <a:srgbClr val="000000">
                  <a:alpha val="35000"/>
                </a:srgbClr>
              </a:outerShdw>
            </a:effectLst>
            <a:scene3d>
              <a:camera prst="orthographicFront"/>
              <a:lightRig rig="threePt" dir="t"/>
            </a:scene3d>
            <a:sp3d prstMaterial="matte"/>
          </p:spPr>
          <p:txBody>
            <a:bodyPr rtlCol="0" anchor="t" anchorCtr="0"/>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Narrow"/>
                <a:ea typeface="+mn-ea"/>
                <a:cs typeface="+mn-cs"/>
              </a:endParaRPr>
            </a:p>
          </p:txBody>
        </p:sp>
        <p:grpSp>
          <p:nvGrpSpPr>
            <p:cNvPr id="29" name="Group 28"/>
            <p:cNvGrpSpPr/>
            <p:nvPr/>
          </p:nvGrpSpPr>
          <p:grpSpPr>
            <a:xfrm>
              <a:off x="3327107" y="4345364"/>
              <a:ext cx="765953" cy="611714"/>
              <a:chOff x="3314407" y="4079076"/>
              <a:chExt cx="765953" cy="611714"/>
            </a:xfrm>
          </p:grpSpPr>
          <p:pic>
            <p:nvPicPr>
              <p:cNvPr id="40" name="Picture 39" descr="router.png"/>
              <p:cNvPicPr>
                <a:picLocks noChangeAspect="1"/>
              </p:cNvPicPr>
              <p:nvPr/>
            </p:nvPicPr>
            <p:blipFill>
              <a:blip r:embed="rId3" cstate="print"/>
              <a:stretch>
                <a:fillRect/>
              </a:stretch>
            </p:blipFill>
            <p:spPr>
              <a:xfrm>
                <a:off x="3524107" y="4079076"/>
                <a:ext cx="345553" cy="345553"/>
              </a:xfrm>
              <a:prstGeom prst="rect">
                <a:avLst/>
              </a:prstGeom>
            </p:spPr>
          </p:pic>
          <p:sp>
            <p:nvSpPr>
              <p:cNvPr id="41" name="TextBox 40"/>
              <p:cNvSpPr txBox="1"/>
              <p:nvPr/>
            </p:nvSpPr>
            <p:spPr>
              <a:xfrm>
                <a:off x="3314407" y="4353495"/>
                <a:ext cx="765953" cy="3372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rPr>
                  <a:t>Network</a:t>
                </a:r>
                <a:endParaRPr kumimoji="0" lang="en-US" sz="1400" b="1" i="0" u="none" strike="noStrike" kern="0" cap="none" spc="0" normalizeH="0" baseline="0" noProof="0" dirty="0">
                  <a:ln>
                    <a:noFill/>
                  </a:ln>
                  <a:solidFill>
                    <a:sysClr val="window" lastClr="FFFFFF"/>
                  </a:solidFill>
                  <a:effectLst/>
                  <a:uLnTx/>
                  <a:uFillTx/>
                </a:endParaRPr>
              </a:p>
            </p:txBody>
          </p:sp>
        </p:grpSp>
        <p:grpSp>
          <p:nvGrpSpPr>
            <p:cNvPr id="30" name="Group 29"/>
            <p:cNvGrpSpPr/>
            <p:nvPr/>
          </p:nvGrpSpPr>
          <p:grpSpPr>
            <a:xfrm>
              <a:off x="4594488" y="4372966"/>
              <a:ext cx="381737" cy="584112"/>
              <a:chOff x="5037795" y="4106678"/>
              <a:chExt cx="381737" cy="584112"/>
            </a:xfrm>
          </p:grpSpPr>
          <p:pic>
            <p:nvPicPr>
              <p:cNvPr id="38" name="Picture 37" descr="disk_storage.png"/>
              <p:cNvPicPr>
                <a:picLocks noChangeAspect="1"/>
              </p:cNvPicPr>
              <p:nvPr/>
            </p:nvPicPr>
            <p:blipFill>
              <a:blip r:embed="rId4" cstate="print"/>
              <a:stretch>
                <a:fillRect/>
              </a:stretch>
            </p:blipFill>
            <p:spPr>
              <a:xfrm>
                <a:off x="5126890" y="4106678"/>
                <a:ext cx="218072" cy="290348"/>
              </a:xfrm>
              <a:prstGeom prst="rect">
                <a:avLst/>
              </a:prstGeom>
            </p:spPr>
          </p:pic>
          <p:sp>
            <p:nvSpPr>
              <p:cNvPr id="39" name="TextBox 38"/>
              <p:cNvSpPr txBox="1"/>
              <p:nvPr/>
            </p:nvSpPr>
            <p:spPr>
              <a:xfrm>
                <a:off x="5037795" y="4353495"/>
                <a:ext cx="381737" cy="3372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rPr>
                  <a:t>DB</a:t>
                </a:r>
                <a:endParaRPr kumimoji="0" lang="en-US" sz="1600" b="1" i="0" u="none" strike="noStrike" kern="0" cap="none" spc="0" normalizeH="0" baseline="0" noProof="0" dirty="0">
                  <a:ln>
                    <a:noFill/>
                  </a:ln>
                  <a:solidFill>
                    <a:sysClr val="window" lastClr="FFFFFF"/>
                  </a:solidFill>
                  <a:effectLst/>
                  <a:uLnTx/>
                  <a:uFillTx/>
                </a:endParaRPr>
              </a:p>
            </p:txBody>
          </p:sp>
        </p:grpSp>
        <p:grpSp>
          <p:nvGrpSpPr>
            <p:cNvPr id="31" name="Group 30"/>
            <p:cNvGrpSpPr/>
            <p:nvPr/>
          </p:nvGrpSpPr>
          <p:grpSpPr>
            <a:xfrm>
              <a:off x="6690398" y="4360253"/>
              <a:ext cx="639257" cy="596825"/>
              <a:chOff x="6677698" y="4093965"/>
              <a:chExt cx="639257" cy="596825"/>
            </a:xfrm>
          </p:grpSpPr>
          <p:pic>
            <p:nvPicPr>
              <p:cNvPr id="36" name="Picture 35" descr="server.png"/>
              <p:cNvPicPr>
                <a:picLocks noChangeAspect="1"/>
              </p:cNvPicPr>
              <p:nvPr/>
            </p:nvPicPr>
            <p:blipFill>
              <a:blip r:embed="rId5" cstate="print"/>
              <a:stretch>
                <a:fillRect/>
              </a:stretch>
            </p:blipFill>
            <p:spPr>
              <a:xfrm>
                <a:off x="6934947" y="4093965"/>
                <a:ext cx="204826" cy="315774"/>
              </a:xfrm>
              <a:prstGeom prst="rect">
                <a:avLst/>
              </a:prstGeom>
            </p:spPr>
          </p:pic>
          <p:sp>
            <p:nvSpPr>
              <p:cNvPr id="37" name="TextBox 36"/>
              <p:cNvSpPr txBox="1"/>
              <p:nvPr/>
            </p:nvSpPr>
            <p:spPr>
              <a:xfrm>
                <a:off x="6677698" y="4353495"/>
                <a:ext cx="639257" cy="3372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rPr>
                  <a:t>Server</a:t>
                </a:r>
                <a:endParaRPr kumimoji="0" lang="en-US" sz="1600" b="1" i="0" u="none" strike="noStrike" kern="0" cap="none" spc="0" normalizeH="0" baseline="0" noProof="0" dirty="0">
                  <a:ln>
                    <a:noFill/>
                  </a:ln>
                  <a:solidFill>
                    <a:sysClr val="window" lastClr="FFFFFF"/>
                  </a:solidFill>
                  <a:effectLst/>
                  <a:uLnTx/>
                  <a:uFillTx/>
                </a:endParaRPr>
              </a:p>
            </p:txBody>
          </p:sp>
        </p:grpSp>
        <p:sp>
          <p:nvSpPr>
            <p:cNvPr id="32" name="TextBox 31"/>
            <p:cNvSpPr txBox="1"/>
            <p:nvPr/>
          </p:nvSpPr>
          <p:spPr>
            <a:xfrm>
              <a:off x="4811472" y="4029737"/>
              <a:ext cx="757690" cy="40475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rPr>
                <a:t>虚拟化</a:t>
              </a:r>
              <a:endParaRPr kumimoji="0" lang="en-US" sz="18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endParaRPr>
            </a:p>
          </p:txBody>
        </p:sp>
        <p:grpSp>
          <p:nvGrpSpPr>
            <p:cNvPr id="33" name="Group 32"/>
            <p:cNvGrpSpPr/>
            <p:nvPr/>
          </p:nvGrpSpPr>
          <p:grpSpPr>
            <a:xfrm>
              <a:off x="5493178" y="4380724"/>
              <a:ext cx="731524" cy="576353"/>
              <a:chOff x="5860052" y="4114436"/>
              <a:chExt cx="731524" cy="576353"/>
            </a:xfrm>
          </p:grpSpPr>
          <p:pic>
            <p:nvPicPr>
              <p:cNvPr id="34" name="Picture 33" descr="storage.png"/>
              <p:cNvPicPr>
                <a:picLocks noChangeAspect="1"/>
              </p:cNvPicPr>
              <p:nvPr/>
            </p:nvPicPr>
            <p:blipFill>
              <a:blip r:embed="rId6" cstate="print"/>
              <a:stretch>
                <a:fillRect/>
              </a:stretch>
            </p:blipFill>
            <p:spPr>
              <a:xfrm>
                <a:off x="6082892" y="4114436"/>
                <a:ext cx="287212" cy="274832"/>
              </a:xfrm>
              <a:prstGeom prst="rect">
                <a:avLst/>
              </a:prstGeom>
            </p:spPr>
          </p:pic>
          <p:sp>
            <p:nvSpPr>
              <p:cNvPr id="35" name="TextBox 34"/>
              <p:cNvSpPr txBox="1"/>
              <p:nvPr/>
            </p:nvSpPr>
            <p:spPr>
              <a:xfrm>
                <a:off x="5860052" y="4353495"/>
                <a:ext cx="731524" cy="33729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rPr>
                  <a:t>Storage</a:t>
                </a:r>
                <a:endParaRPr kumimoji="0" lang="en-US" sz="1600" b="1" i="0" u="none" strike="noStrike" kern="0" cap="none" spc="0" normalizeH="0" baseline="0" noProof="0" dirty="0">
                  <a:ln>
                    <a:noFill/>
                  </a:ln>
                  <a:solidFill>
                    <a:sysClr val="window" lastClr="FFFFFF"/>
                  </a:solidFill>
                  <a:effectLst/>
                  <a:uLnTx/>
                  <a:uFillTx/>
                </a:endParaRPr>
              </a:p>
            </p:txBody>
          </p:sp>
        </p:grpSp>
      </p:grpSp>
      <p:cxnSp>
        <p:nvCxnSpPr>
          <p:cNvPr id="42" name="Straight Arrow Connector 41"/>
          <p:cNvCxnSpPr/>
          <p:nvPr/>
        </p:nvCxnSpPr>
        <p:spPr>
          <a:xfrm>
            <a:off x="6373509" y="3612967"/>
            <a:ext cx="0" cy="476487"/>
          </a:xfrm>
          <a:prstGeom prst="straightConnector1">
            <a:avLst/>
          </a:prstGeom>
          <a:noFill/>
          <a:ln w="57150" cap="flat" cmpd="sng" algn="ctr">
            <a:solidFill>
              <a:srgbClr val="666666"/>
            </a:solidFill>
            <a:prstDash val="solid"/>
            <a:headEnd type="triangle"/>
            <a:tailEnd type="triangle"/>
          </a:ln>
          <a:effectLst>
            <a:outerShdw blurRad="40000" dist="20000" dir="5400000" rotWithShape="0">
              <a:srgbClr val="000000">
                <a:alpha val="38000"/>
              </a:srgbClr>
            </a:outerShdw>
          </a:effectLst>
        </p:spPr>
      </p:cxnSp>
      <p:sp>
        <p:nvSpPr>
          <p:cNvPr id="43" name="TextBox 42"/>
          <p:cNvSpPr txBox="1"/>
          <p:nvPr/>
        </p:nvSpPr>
        <p:spPr>
          <a:xfrm>
            <a:off x="751143" y="5391090"/>
            <a:ext cx="10798145" cy="400110"/>
          </a:xfrm>
          <a:prstGeom prst="rect">
            <a:avLst/>
          </a:prstGeom>
          <a:noFill/>
        </p:spPr>
        <p:txBody>
          <a:bodyPr wrap="square" rtlCol="0">
            <a:spAutoFit/>
          </a:bodyPr>
          <a:lstStyle/>
          <a:p>
            <a:r>
              <a:rPr kumimoji="1" lang="zh-CN" altLang="en-US" sz="2000" dirty="0" smtClean="0">
                <a:solidFill>
                  <a:srgbClr val="FF0000"/>
                </a:solidFill>
              </a:rPr>
              <a:t>从网络到系统到应用代码，</a:t>
            </a:r>
            <a:r>
              <a:rPr kumimoji="1" lang="en-US" altLang="en-US" sz="2000" dirty="0" smtClean="0">
                <a:solidFill>
                  <a:srgbClr val="FF0000"/>
                </a:solidFill>
              </a:rPr>
              <a:t>任何一个组件的问题都会影响应用的性能</a:t>
            </a:r>
            <a:endParaRPr kumimoji="1" lang="zh-CN" altLang="en-US" sz="2000" dirty="0">
              <a:solidFill>
                <a:srgbClr val="FF0000"/>
              </a:solidFill>
            </a:endParaRPr>
          </a:p>
        </p:txBody>
      </p:sp>
      <p:sp>
        <p:nvSpPr>
          <p:cNvPr id="44" name="Rounded Rectangle 43"/>
          <p:cNvSpPr/>
          <p:nvPr/>
        </p:nvSpPr>
        <p:spPr>
          <a:xfrm>
            <a:off x="9977033" y="3124031"/>
            <a:ext cx="1940423" cy="881236"/>
          </a:xfrm>
          <a:prstGeom prst="roundRect">
            <a:avLst/>
          </a:prstGeom>
          <a:solidFill>
            <a:srgbClr val="789F85"/>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 lastClr="FFFFFF"/>
                </a:solidFill>
                <a:effectLst/>
                <a:uLnTx/>
                <a:uFillTx/>
                <a:latin typeface="Arial Narrow" pitchFamily="34" charset="0"/>
                <a:ea typeface="+mn-ea"/>
                <a:cs typeface="+mn-cs"/>
              </a:rPr>
              <a:t>第</a:t>
            </a:r>
            <a:r>
              <a:rPr kumimoji="0" lang="en-US" altLang="zh-CN" sz="1800" b="1" i="0" u="none" strike="noStrike" kern="0" cap="none" spc="0" normalizeH="0" baseline="0" noProof="0" dirty="0" smtClean="0">
                <a:ln>
                  <a:noFill/>
                </a:ln>
                <a:solidFill>
                  <a:sysClr val="window" lastClr="FFFFFF"/>
                </a:solidFill>
                <a:effectLst/>
                <a:uLnTx/>
                <a:uFillTx/>
                <a:latin typeface="Arial Narrow" pitchFamily="34" charset="0"/>
                <a:ea typeface="+mn-ea"/>
                <a:cs typeface="+mn-cs"/>
              </a:rPr>
              <a:t>3</a:t>
            </a:r>
            <a:r>
              <a:rPr kumimoji="0" lang="zh-CN" altLang="en-US" sz="1800" b="1" i="0" u="none" strike="noStrike" kern="0" cap="none" spc="0" normalizeH="0" baseline="0" noProof="0" dirty="0" smtClean="0">
                <a:ln>
                  <a:noFill/>
                </a:ln>
                <a:solidFill>
                  <a:sysClr val="window" lastClr="FFFFFF"/>
                </a:solidFill>
                <a:effectLst/>
                <a:uLnTx/>
                <a:uFillTx/>
                <a:latin typeface="Arial Narrow" pitchFamily="34" charset="0"/>
                <a:ea typeface="+mn-ea"/>
                <a:cs typeface="+mn-cs"/>
              </a:rPr>
              <a:t>方服务</a:t>
            </a:r>
            <a:endParaRPr kumimoji="0" lang="en-US" sz="1800" b="1" i="0" u="none" strike="noStrike" kern="0" cap="none" spc="0" normalizeH="0" baseline="0" noProof="0" dirty="0">
              <a:ln>
                <a:noFill/>
              </a:ln>
              <a:solidFill>
                <a:sysClr val="window" lastClr="FFFFFF"/>
              </a:solidFill>
              <a:effectLst/>
              <a:uLnTx/>
              <a:uFillTx/>
              <a:latin typeface="Arial Narrow" pitchFamily="34" charset="0"/>
              <a:ea typeface="+mn-ea"/>
              <a:cs typeface="+mn-cs"/>
            </a:endParaRPr>
          </a:p>
        </p:txBody>
      </p:sp>
      <p:cxnSp>
        <p:nvCxnSpPr>
          <p:cNvPr id="45" name="Straight Arrow Connector 44"/>
          <p:cNvCxnSpPr>
            <a:stCxn id="44" idx="1"/>
            <a:endCxn id="6" idx="3"/>
          </p:cNvCxnSpPr>
          <p:nvPr/>
        </p:nvCxnSpPr>
        <p:spPr>
          <a:xfrm flipH="1" flipV="1">
            <a:off x="8875805" y="3147963"/>
            <a:ext cx="1101228" cy="416687"/>
          </a:xfrm>
          <a:prstGeom prst="straightConnector1">
            <a:avLst/>
          </a:prstGeom>
          <a:noFill/>
          <a:ln w="76200" cap="flat" cmpd="sng" algn="ctr">
            <a:solidFill>
              <a:srgbClr val="666666"/>
            </a:solidFill>
            <a:prstDash val="solid"/>
            <a:headEnd type="triangle"/>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60449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Grp="1" noChangeArrowheads="1"/>
          </p:cNvSpPr>
          <p:nvPr>
            <p:ph type="title"/>
          </p:nvPr>
        </p:nvSpPr>
        <p:spPr>
          <a:xfrm>
            <a:off x="343989" y="349426"/>
            <a:ext cx="11382112" cy="487362"/>
          </a:xfrm>
        </p:spPr>
        <p:txBody>
          <a:bodyPr vert="horz" lIns="0" tIns="0" rIns="0" bIns="0" rtlCol="0" anchor="t">
            <a:normAutofit/>
          </a:bodyPr>
          <a:lstStyle/>
          <a:p>
            <a:pPr algn="l"/>
            <a:r>
              <a:rPr lang="en-US" altLang="zh-CN" sz="2300" b="1" dirty="0">
                <a:solidFill>
                  <a:schemeClr val="tx1"/>
                </a:solidFill>
                <a:latin typeface="黑体"/>
                <a:ea typeface="黑体"/>
                <a:cs typeface="黑体"/>
              </a:rPr>
              <a:t>IT</a:t>
            </a:r>
            <a:r>
              <a:rPr lang="zh-CN" altLang="en-US" sz="2300" b="1" dirty="0">
                <a:solidFill>
                  <a:schemeClr val="tx1"/>
                </a:solidFill>
                <a:latin typeface="黑体"/>
                <a:ea typeface="黑体"/>
                <a:cs typeface="黑体"/>
              </a:rPr>
              <a:t>部门常常遇到的状况</a:t>
            </a:r>
            <a:endParaRPr lang="en-US" sz="2300" b="1" dirty="0">
              <a:solidFill>
                <a:schemeClr val="tx1"/>
              </a:solidFill>
              <a:latin typeface="黑体"/>
              <a:ea typeface="黑体"/>
              <a:cs typeface="黑体"/>
            </a:endParaRPr>
          </a:p>
        </p:txBody>
      </p:sp>
      <p:pic>
        <p:nvPicPr>
          <p:cNvPr id="4" name="Picture 23"/>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50353" y="1295197"/>
            <a:ext cx="7618016"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9"/>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50353" y="1676198"/>
            <a:ext cx="7618016"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ular Callout 5"/>
          <p:cNvSpPr>
            <a:spLocks noChangeArrowheads="1"/>
          </p:cNvSpPr>
          <p:nvPr/>
        </p:nvSpPr>
        <p:spPr bwMode="auto">
          <a:xfrm>
            <a:off x="6805427" y="2133398"/>
            <a:ext cx="4469236" cy="563563"/>
          </a:xfrm>
          <a:prstGeom prst="wedgeRoundRectCallout">
            <a:avLst>
              <a:gd name="adj1" fmla="val -59023"/>
              <a:gd name="adj2" fmla="val -159620"/>
              <a:gd name="adj3" fmla="val 16667"/>
            </a:avLst>
          </a:prstGeom>
          <a:solidFill>
            <a:srgbClr val="FF0000"/>
          </a:solidFill>
          <a:ln w="12700">
            <a:solidFill>
              <a:srgbClr val="FF0000"/>
            </a:solidFill>
            <a:round/>
            <a:headEnd/>
            <a:tailEnd/>
          </a:ln>
          <a:effectLst>
            <a:outerShdw blurRad="50800" dist="38100" dir="5400000" algn="t" rotWithShape="0">
              <a:srgbClr val="000000">
                <a:alpha val="39999"/>
              </a:srgbClr>
            </a:outerShdw>
          </a:effectLst>
        </p:spPr>
        <p:txBody>
          <a:bodyPr/>
          <a:lstStyle/>
          <a:p>
            <a:r>
              <a:rPr lang="en-US" altLang="zh-CN" sz="1600" b="1">
                <a:solidFill>
                  <a:srgbClr val="F2F2F2"/>
                </a:solidFill>
                <a:latin typeface="微软雅黑" charset="0"/>
                <a:ea typeface="微软雅黑" charset="0"/>
                <a:cs typeface="微软雅黑" charset="0"/>
              </a:rPr>
              <a:t>“</a:t>
            </a:r>
            <a:r>
              <a:rPr lang="zh-CN" altLang="en-US" sz="1600" b="1">
                <a:solidFill>
                  <a:srgbClr val="F2F2F2"/>
                </a:solidFill>
                <a:latin typeface="微软雅黑" charset="0"/>
                <a:ea typeface="微软雅黑" charset="0"/>
                <a:cs typeface="微软雅黑" charset="0"/>
              </a:rPr>
              <a:t>唉</a:t>
            </a:r>
            <a:r>
              <a:rPr lang="en-US" altLang="zh-TW" sz="1600" b="1">
                <a:solidFill>
                  <a:srgbClr val="F2F2F2"/>
                </a:solidFill>
                <a:latin typeface="微软雅黑" charset="0"/>
                <a:ea typeface="微软雅黑" charset="0"/>
                <a:cs typeface="微软雅黑" charset="0"/>
              </a:rPr>
              <a:t>,</a:t>
            </a:r>
            <a:r>
              <a:rPr lang="zh-CN" altLang="en-US" sz="1600" b="1">
                <a:solidFill>
                  <a:srgbClr val="F2F2F2"/>
                </a:solidFill>
                <a:latin typeface="微软雅黑" charset="0"/>
                <a:ea typeface="微软雅黑" charset="0"/>
                <a:cs typeface="微软雅黑" charset="0"/>
              </a:rPr>
              <a:t>今天系统又是好慢！</a:t>
            </a:r>
            <a:r>
              <a:rPr lang="en-US" altLang="zh-CN" sz="1600" b="1">
                <a:solidFill>
                  <a:srgbClr val="F2F2F2"/>
                </a:solidFill>
                <a:latin typeface="微软雅黑" charset="0"/>
                <a:ea typeface="微软雅黑" charset="0"/>
                <a:cs typeface="微软雅黑" charset="0"/>
              </a:rPr>
              <a:t>IT</a:t>
            </a:r>
            <a:r>
              <a:rPr lang="zh-CN" altLang="en-US" sz="1600" b="1">
                <a:solidFill>
                  <a:srgbClr val="F2F2F2"/>
                </a:solidFill>
                <a:latin typeface="微软雅黑" charset="0"/>
                <a:ea typeface="微软雅黑" charset="0"/>
                <a:cs typeface="微软雅黑" charset="0"/>
              </a:rPr>
              <a:t>的人都在干嘛！！！</a:t>
            </a:r>
            <a:r>
              <a:rPr lang="en-US" altLang="zh-TW" sz="1600" b="1">
                <a:solidFill>
                  <a:srgbClr val="F2F2F2"/>
                </a:solidFill>
                <a:latin typeface="微软雅黑" charset="0"/>
                <a:ea typeface="微软雅黑" charset="0"/>
                <a:cs typeface="微软雅黑" charset="0"/>
              </a:rPr>
              <a:t>”</a:t>
            </a:r>
            <a:endParaRPr lang="zh-CN" altLang="en-US" sz="1600" b="1">
              <a:solidFill>
                <a:srgbClr val="F2F2F2"/>
              </a:solidFill>
              <a:latin typeface="微软雅黑" charset="0"/>
              <a:ea typeface="微软雅黑" charset="0"/>
              <a:cs typeface="微软雅黑" charset="0"/>
            </a:endParaRPr>
          </a:p>
        </p:txBody>
      </p:sp>
      <p:sp>
        <p:nvSpPr>
          <p:cNvPr id="7" name="Text Box 8"/>
          <p:cNvSpPr txBox="1">
            <a:spLocks noChangeArrowheads="1"/>
          </p:cNvSpPr>
          <p:nvPr/>
        </p:nvSpPr>
        <p:spPr bwMode="auto">
          <a:xfrm>
            <a:off x="4367662" y="2285797"/>
            <a:ext cx="2734021"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ts val="1600"/>
              </a:lnSpc>
            </a:pPr>
            <a:r>
              <a:rPr lang="en-US" altLang="zh-CN" sz="1600" b="1">
                <a:latin typeface="微软雅黑" charset="0"/>
                <a:ea typeface="微软雅黑" charset="0"/>
                <a:cs typeface="微软雅黑" charset="0"/>
              </a:rPr>
              <a:t>End User</a:t>
            </a:r>
            <a:br>
              <a:rPr lang="en-US" altLang="zh-CN" sz="1600" b="1">
                <a:latin typeface="微软雅黑" charset="0"/>
                <a:ea typeface="微软雅黑" charset="0"/>
                <a:cs typeface="微软雅黑" charset="0"/>
              </a:rPr>
            </a:br>
            <a:r>
              <a:rPr lang="en-US" altLang="zh-CN" sz="1600" b="1">
                <a:latin typeface="微软雅黑" charset="0"/>
                <a:ea typeface="微软雅黑" charset="0"/>
                <a:cs typeface="微软雅黑" charset="0"/>
              </a:rPr>
              <a:t> </a:t>
            </a:r>
            <a:r>
              <a:rPr lang="zh-CN" altLang="en-US" sz="1600">
                <a:latin typeface="微软雅黑" charset="0"/>
                <a:ea typeface="微软雅黑" charset="0"/>
                <a:cs typeface="微软雅黑" charset="0"/>
              </a:rPr>
              <a:t>最终用户</a:t>
            </a:r>
            <a:endParaRPr lang="zh-CN" altLang="en-US" sz="1600" b="1">
              <a:latin typeface="微软雅黑" charset="0"/>
              <a:ea typeface="微软雅黑" charset="0"/>
              <a:cs typeface="微软雅黑" charset="0"/>
            </a:endParaRPr>
          </a:p>
        </p:txBody>
      </p:sp>
      <p:sp>
        <p:nvSpPr>
          <p:cNvPr id="8" name="Text Box 8"/>
          <p:cNvSpPr txBox="1">
            <a:spLocks noChangeArrowheads="1"/>
          </p:cNvSpPr>
          <p:nvPr/>
        </p:nvSpPr>
        <p:spPr bwMode="auto">
          <a:xfrm>
            <a:off x="516332" y="1295198"/>
            <a:ext cx="2734021"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lnSpc>
                <a:spcPts val="1600"/>
              </a:lnSpc>
            </a:pPr>
            <a:r>
              <a:rPr lang="zh-CN" altLang="en-US" sz="1600" b="1">
                <a:latin typeface="微软雅黑" charset="0"/>
                <a:ea typeface="微软雅黑" charset="0"/>
                <a:cs typeface="微软雅黑" charset="0"/>
              </a:rPr>
              <a:t>整体应用性能</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0386" y="3397047"/>
            <a:ext cx="89088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828324" y="3984422"/>
            <a:ext cx="315302"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2031471" y="3927272"/>
            <a:ext cx="2069561"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ts val="1600"/>
              </a:lnSpc>
            </a:pPr>
            <a:r>
              <a:rPr lang="zh-CN" altLang="en-US" sz="1200" b="1">
                <a:latin typeface="微软雅黑" charset="0"/>
                <a:ea typeface="微软雅黑" charset="0"/>
                <a:cs typeface="微软雅黑" charset="0"/>
              </a:rPr>
              <a:t>应用部门</a:t>
            </a:r>
          </a:p>
        </p:txBody>
      </p:sp>
      <p:sp>
        <p:nvSpPr>
          <p:cNvPr id="12" name="Rounded Rectangular Callout 11"/>
          <p:cNvSpPr>
            <a:spLocks noChangeArrowheads="1"/>
          </p:cNvSpPr>
          <p:nvPr/>
        </p:nvSpPr>
        <p:spPr bwMode="auto">
          <a:xfrm>
            <a:off x="3614325" y="3330373"/>
            <a:ext cx="2581661" cy="917575"/>
          </a:xfrm>
          <a:prstGeom prst="wedgeRoundRectCallout">
            <a:avLst>
              <a:gd name="adj1" fmla="val -75866"/>
              <a:gd name="adj2" fmla="val -15171"/>
              <a:gd name="adj3" fmla="val 16667"/>
            </a:avLst>
          </a:prstGeom>
          <a:solidFill>
            <a:srgbClr val="FF0000"/>
          </a:solidFill>
          <a:ln w="12700">
            <a:solidFill>
              <a:srgbClr val="FF0000"/>
            </a:solidFill>
            <a:round/>
            <a:headEnd/>
            <a:tailEnd/>
          </a:ln>
          <a:effectLst>
            <a:outerShdw blurRad="50800" dist="38100" dir="2700000" algn="tl" rotWithShape="0">
              <a:srgbClr val="000000">
                <a:alpha val="42999"/>
              </a:srgbClr>
            </a:outerShdw>
          </a:effectLst>
        </p:spPr>
        <p:txBody>
          <a:bodyPr/>
          <a:lstStyle/>
          <a:p>
            <a:r>
              <a:rPr lang="en-US" altLang="zh-CN" sz="1400" b="1">
                <a:solidFill>
                  <a:srgbClr val="F2F2F2"/>
                </a:solidFill>
                <a:latin typeface="微软雅黑" charset="0"/>
                <a:ea typeface="微软雅黑" charset="0"/>
                <a:cs typeface="微软雅黑" charset="0"/>
              </a:rPr>
              <a:t>“</a:t>
            </a:r>
            <a:r>
              <a:rPr lang="zh-TW" altLang="en-US" sz="1400" b="1">
                <a:solidFill>
                  <a:srgbClr val="F2F2F2"/>
                </a:solidFill>
                <a:latin typeface="微软雅黑" charset="0"/>
                <a:ea typeface="微软雅黑" charset="0"/>
                <a:cs typeface="微软雅黑" charset="0"/>
              </a:rPr>
              <a:t>是</a:t>
            </a:r>
            <a:r>
              <a:rPr lang="zh-CN" altLang="en-US" sz="1400" b="1">
                <a:solidFill>
                  <a:srgbClr val="F2F2F2"/>
                </a:solidFill>
                <a:latin typeface="微软雅黑" charset="0"/>
                <a:ea typeface="微软雅黑" charset="0"/>
                <a:cs typeface="微软雅黑" charset="0"/>
              </a:rPr>
              <a:t>网络问题</a:t>
            </a:r>
            <a:r>
              <a:rPr lang="en-US" altLang="zh-CN" sz="1400" b="1">
                <a:solidFill>
                  <a:srgbClr val="F2F2F2"/>
                </a:solidFill>
                <a:latin typeface="微软雅黑" charset="0"/>
                <a:ea typeface="微软雅黑" charset="0"/>
                <a:cs typeface="微软雅黑" charset="0"/>
              </a:rPr>
              <a:t>"</a:t>
            </a:r>
          </a:p>
          <a:p>
            <a:r>
              <a:rPr lang="zh-CN" altLang="en-US" sz="1200">
                <a:latin typeface="微软雅黑" charset="0"/>
                <a:ea typeface="微软雅黑" charset="0"/>
                <a:cs typeface="微软雅黑" charset="0"/>
              </a:rPr>
              <a:t>应用的</a:t>
            </a:r>
            <a:r>
              <a:rPr lang="en-US" altLang="zh-CN" sz="1200">
                <a:latin typeface="微软雅黑" charset="0"/>
                <a:ea typeface="微软雅黑" charset="0"/>
                <a:cs typeface="微软雅黑" charset="0"/>
              </a:rPr>
              <a:t>Log</a:t>
            </a:r>
            <a:r>
              <a:rPr lang="zh-TW" altLang="en-US" sz="1200">
                <a:latin typeface="微软雅黑" charset="0"/>
                <a:ea typeface="微软雅黑" charset="0"/>
                <a:cs typeface="微软雅黑" charset="0"/>
              </a:rPr>
              <a:t>都很正常</a:t>
            </a:r>
            <a:endParaRPr lang="en-US" altLang="zh-CN" sz="1200">
              <a:latin typeface="微软雅黑" charset="0"/>
              <a:ea typeface="微软雅黑" charset="0"/>
              <a:cs typeface="微软雅黑" charset="0"/>
            </a:endParaRPr>
          </a:p>
          <a:p>
            <a:r>
              <a:rPr lang="zh-TW" altLang="en-US" sz="1200">
                <a:latin typeface="微软雅黑" charset="0"/>
                <a:ea typeface="微软雅黑" charset="0"/>
                <a:cs typeface="微软雅黑" charset="0"/>
              </a:rPr>
              <a:t>沒有任何</a:t>
            </a:r>
            <a:r>
              <a:rPr lang="en-US" altLang="zh-CN" sz="1200">
                <a:latin typeface="微软雅黑" charset="0"/>
                <a:ea typeface="微软雅黑" charset="0"/>
                <a:cs typeface="微软雅黑" charset="0"/>
              </a:rPr>
              <a:t>Exceptions</a:t>
            </a:r>
          </a:p>
          <a:p>
            <a:r>
              <a:rPr lang="zh-TW" altLang="en-US" sz="1200">
                <a:latin typeface="微软雅黑" charset="0"/>
                <a:ea typeface="微软雅黑" charset="0"/>
                <a:cs typeface="微软雅黑" charset="0"/>
              </a:rPr>
              <a:t>我們</a:t>
            </a:r>
            <a:r>
              <a:rPr lang="zh-CN" altLang="en-US" sz="1200">
                <a:latin typeface="微软雅黑" charset="0"/>
                <a:ea typeface="微软雅黑" charset="0"/>
                <a:cs typeface="微软雅黑" charset="0"/>
              </a:rPr>
              <a:t>已经压力测试过了</a:t>
            </a:r>
            <a:r>
              <a:rPr lang="en-US" altLang="zh-TW" sz="1200">
                <a:latin typeface="微软雅黑" charset="0"/>
                <a:ea typeface="微软雅黑" charset="0"/>
                <a:cs typeface="微软雅黑" charset="0"/>
              </a:rPr>
              <a:t>!</a:t>
            </a:r>
            <a:endParaRPr lang="zh-CN" altLang="en-US" sz="1400">
              <a:latin typeface="微软雅黑" charset="0"/>
              <a:ea typeface="微软雅黑" charset="0"/>
              <a:cs typeface="微软雅黑" charset="0"/>
            </a:endParaRPr>
          </a:p>
        </p:txBody>
      </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34618" y="4692447"/>
            <a:ext cx="88876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834673" y="5279822"/>
            <a:ext cx="315301"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8"/>
          <p:cNvSpPr txBox="1">
            <a:spLocks noChangeArrowheads="1"/>
          </p:cNvSpPr>
          <p:nvPr/>
        </p:nvSpPr>
        <p:spPr bwMode="auto">
          <a:xfrm>
            <a:off x="2037820" y="5222672"/>
            <a:ext cx="2065329"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ts val="1600"/>
              </a:lnSpc>
            </a:pPr>
            <a:r>
              <a:rPr lang="zh-CN" altLang="en-US" sz="1200" b="1">
                <a:latin typeface="微软雅黑" charset="0"/>
                <a:ea typeface="微软雅黑" charset="0"/>
                <a:cs typeface="微软雅黑" charset="0"/>
              </a:rPr>
              <a:t>主机系统部门</a:t>
            </a:r>
          </a:p>
        </p:txBody>
      </p:sp>
      <p:sp>
        <p:nvSpPr>
          <p:cNvPr id="16" name="Rounded Rectangular Callout 15"/>
          <p:cNvSpPr>
            <a:spLocks noChangeArrowheads="1"/>
          </p:cNvSpPr>
          <p:nvPr/>
        </p:nvSpPr>
        <p:spPr bwMode="auto">
          <a:xfrm>
            <a:off x="3618558" y="4625773"/>
            <a:ext cx="2475855" cy="796925"/>
          </a:xfrm>
          <a:prstGeom prst="wedgeRoundRectCallout">
            <a:avLst>
              <a:gd name="adj1" fmla="val -75866"/>
              <a:gd name="adj2" fmla="val -15171"/>
              <a:gd name="adj3" fmla="val 16667"/>
            </a:avLst>
          </a:prstGeom>
          <a:solidFill>
            <a:srgbClr val="FF0000"/>
          </a:solidFill>
          <a:ln w="12700">
            <a:solidFill>
              <a:srgbClr val="FF0000"/>
            </a:solidFill>
            <a:round/>
            <a:headEnd/>
            <a:tailEnd/>
          </a:ln>
          <a:effectLst>
            <a:outerShdw blurRad="50800" dist="38100" dir="2700000" algn="tl" rotWithShape="0">
              <a:srgbClr val="000000">
                <a:alpha val="42999"/>
              </a:srgbClr>
            </a:outerShdw>
          </a:effectLst>
        </p:spPr>
        <p:txBody>
          <a:bodyPr/>
          <a:lstStyle/>
          <a:p>
            <a:r>
              <a:rPr lang="en-US" altLang="zh-CN" sz="1200" b="1" dirty="0">
                <a:solidFill>
                  <a:srgbClr val="F2F2F2"/>
                </a:solidFill>
                <a:latin typeface="微软雅黑" charset="0"/>
                <a:ea typeface="微软雅黑" charset="0"/>
                <a:cs typeface="微软雅黑" charset="0"/>
              </a:rPr>
              <a:t>“</a:t>
            </a:r>
            <a:r>
              <a:rPr lang="zh-CN" altLang="en-US" sz="1200" b="1" dirty="0">
                <a:solidFill>
                  <a:srgbClr val="F2F2F2"/>
                </a:solidFill>
                <a:latin typeface="微软雅黑" charset="0"/>
                <a:ea typeface="微软雅黑" charset="0"/>
                <a:cs typeface="微软雅黑" charset="0"/>
              </a:rPr>
              <a:t>与我</a:t>
            </a:r>
            <a:r>
              <a:rPr lang="zh-CN" altLang="en-US" sz="1200" b="1" dirty="0" smtClean="0">
                <a:solidFill>
                  <a:srgbClr val="F2F2F2"/>
                </a:solidFill>
                <a:latin typeface="微软雅黑" charset="0"/>
                <a:ea typeface="微软雅黑" charset="0"/>
                <a:cs typeface="微软雅黑" charset="0"/>
              </a:rPr>
              <a:t>无关</a:t>
            </a:r>
            <a:r>
              <a:rPr lang="en-US" altLang="zh-CN" sz="1200" b="1" dirty="0" smtClean="0">
                <a:solidFill>
                  <a:srgbClr val="F2F2F2"/>
                </a:solidFill>
                <a:latin typeface="微软雅黑" charset="0"/>
                <a:ea typeface="微软雅黑" charset="0"/>
                <a:cs typeface="微软雅黑" charset="0"/>
              </a:rPr>
              <a:t>,</a:t>
            </a:r>
            <a:r>
              <a:rPr lang="zh-CN" altLang="en-US" sz="1200" b="1" dirty="0" smtClean="0">
                <a:solidFill>
                  <a:srgbClr val="F2F2F2"/>
                </a:solidFill>
                <a:latin typeface="微软雅黑" charset="0"/>
                <a:ea typeface="微软雅黑" charset="0"/>
                <a:cs typeface="微软雅黑" charset="0"/>
              </a:rPr>
              <a:t>可能是网络</a:t>
            </a:r>
            <a:endParaRPr lang="en-US" altLang="zh-CN" sz="1200" b="1" dirty="0">
              <a:solidFill>
                <a:srgbClr val="F2F2F2"/>
              </a:solidFill>
              <a:latin typeface="微软雅黑" charset="0"/>
              <a:ea typeface="微软雅黑" charset="0"/>
              <a:cs typeface="微软雅黑" charset="0"/>
            </a:endParaRPr>
          </a:p>
          <a:p>
            <a:r>
              <a:rPr lang="en-US" altLang="zh-CN" sz="1100" dirty="0">
                <a:latin typeface="微软雅黑" charset="0"/>
                <a:ea typeface="微软雅黑" charset="0"/>
                <a:cs typeface="微软雅黑" charset="0"/>
              </a:rPr>
              <a:t>CPU </a:t>
            </a:r>
            <a:r>
              <a:rPr lang="zh-TW" altLang="en-US" sz="1100" dirty="0">
                <a:latin typeface="微软雅黑" charset="0"/>
                <a:ea typeface="微软雅黑" charset="0"/>
                <a:cs typeface="微软雅黑" charset="0"/>
              </a:rPr>
              <a:t>是正常的</a:t>
            </a:r>
            <a:endParaRPr lang="en-US" altLang="zh-TW" sz="1100" dirty="0">
              <a:latin typeface="微软雅黑" charset="0"/>
              <a:ea typeface="微软雅黑" charset="0"/>
              <a:cs typeface="微软雅黑" charset="0"/>
            </a:endParaRPr>
          </a:p>
          <a:p>
            <a:r>
              <a:rPr lang="zh-CN" altLang="en-US" sz="1100" dirty="0">
                <a:latin typeface="微软雅黑" charset="0"/>
                <a:ea typeface="微软雅黑" charset="0"/>
                <a:cs typeface="微软雅黑" charset="0"/>
              </a:rPr>
              <a:t>内存</a:t>
            </a:r>
            <a:r>
              <a:rPr lang="zh-TW" altLang="en-US" sz="1100" dirty="0">
                <a:latin typeface="微软雅黑" charset="0"/>
                <a:ea typeface="微软雅黑" charset="0"/>
                <a:cs typeface="微软雅黑" charset="0"/>
              </a:rPr>
              <a:t>使用</a:t>
            </a:r>
            <a:r>
              <a:rPr lang="zh-CN" altLang="en-US" sz="1100" dirty="0">
                <a:latin typeface="微软雅黑" charset="0"/>
                <a:ea typeface="微软雅黑" charset="0"/>
                <a:cs typeface="微软雅黑" charset="0"/>
              </a:rPr>
              <a:t>率也</a:t>
            </a:r>
            <a:r>
              <a:rPr lang="zh-TW" altLang="en-US" sz="1100" dirty="0">
                <a:latin typeface="微软雅黑" charset="0"/>
                <a:ea typeface="微软雅黑" charset="0"/>
                <a:cs typeface="微软雅黑" charset="0"/>
              </a:rPr>
              <a:t>很低</a:t>
            </a:r>
            <a:endParaRPr lang="en-US" altLang="zh-CN" sz="1100" dirty="0">
              <a:latin typeface="微软雅黑" charset="0"/>
              <a:ea typeface="微软雅黑" charset="0"/>
              <a:cs typeface="微软雅黑" charset="0"/>
            </a:endParaRPr>
          </a:p>
          <a:p>
            <a:r>
              <a:rPr lang="en-US" altLang="zh-TW" sz="1100" dirty="0">
                <a:latin typeface="微软雅黑" charset="0"/>
                <a:ea typeface="微软雅黑" charset="0"/>
                <a:cs typeface="微软雅黑" charset="0"/>
              </a:rPr>
              <a:t>Disk </a:t>
            </a:r>
            <a:r>
              <a:rPr lang="en-US" altLang="zh-CN" sz="1100" dirty="0">
                <a:latin typeface="微软雅黑" charset="0"/>
                <a:ea typeface="微软雅黑" charset="0"/>
                <a:cs typeface="微软雅黑" charset="0"/>
              </a:rPr>
              <a:t>I/O </a:t>
            </a:r>
            <a:r>
              <a:rPr lang="zh-TW" altLang="en-US" sz="1100" dirty="0">
                <a:latin typeface="微软雅黑" charset="0"/>
                <a:ea typeface="微软雅黑" charset="0"/>
                <a:cs typeface="微软雅黑" charset="0"/>
              </a:rPr>
              <a:t>一切正常</a:t>
            </a:r>
            <a:endParaRPr lang="en-US" altLang="zh-CN" sz="1100" dirty="0">
              <a:latin typeface="微软雅黑" charset="0"/>
              <a:ea typeface="微软雅黑" charset="0"/>
              <a:cs typeface="微软雅黑" charset="0"/>
            </a:endParaRPr>
          </a:p>
          <a:p>
            <a:endParaRPr lang="en-US" altLang="zh-CN" sz="1200" dirty="0"/>
          </a:p>
          <a:p>
            <a:endParaRPr lang="zh-CN" altLang="en-US" sz="1200" dirty="0"/>
          </a:p>
        </p:txBody>
      </p:sp>
      <p:pic>
        <p:nvPicPr>
          <p:cNvPr id="17" name="Picture 1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192677" y="3363711"/>
            <a:ext cx="971296"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8"/>
          <p:cNvSpPr txBox="1">
            <a:spLocks noChangeArrowheads="1"/>
          </p:cNvSpPr>
          <p:nvPr/>
        </p:nvSpPr>
        <p:spPr bwMode="auto">
          <a:xfrm>
            <a:off x="7116497" y="3890760"/>
            <a:ext cx="1618828"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ts val="1600"/>
              </a:lnSpc>
            </a:pPr>
            <a:r>
              <a:rPr lang="zh-CN" altLang="en-US" sz="1200" b="1">
                <a:latin typeface="微软雅黑" charset="0"/>
                <a:ea typeface="微软雅黑" charset="0"/>
                <a:cs typeface="微软雅黑" charset="0"/>
              </a:rPr>
              <a:t>网络部门</a:t>
            </a:r>
          </a:p>
        </p:txBody>
      </p:sp>
      <p:sp>
        <p:nvSpPr>
          <p:cNvPr id="19" name="Rounded Rectangular Callout 18"/>
          <p:cNvSpPr>
            <a:spLocks noChangeArrowheads="1"/>
          </p:cNvSpPr>
          <p:nvPr/>
        </p:nvSpPr>
        <p:spPr bwMode="auto">
          <a:xfrm>
            <a:off x="8703584" y="3298622"/>
            <a:ext cx="2482203" cy="968375"/>
          </a:xfrm>
          <a:prstGeom prst="wedgeRoundRectCallout">
            <a:avLst>
              <a:gd name="adj1" fmla="val -75866"/>
              <a:gd name="adj2" fmla="val -15171"/>
              <a:gd name="adj3" fmla="val 16667"/>
            </a:avLst>
          </a:prstGeom>
          <a:solidFill>
            <a:srgbClr val="FF0000"/>
          </a:solidFill>
          <a:ln w="12700">
            <a:solidFill>
              <a:srgbClr val="FF0000"/>
            </a:solidFill>
            <a:round/>
            <a:headEnd/>
            <a:tailEnd/>
          </a:ln>
          <a:effectLst>
            <a:outerShdw blurRad="50800" dist="38100" dir="2700000" algn="tl" rotWithShape="0">
              <a:srgbClr val="000000">
                <a:alpha val="42999"/>
              </a:srgbClr>
            </a:outerShdw>
          </a:effectLst>
        </p:spPr>
        <p:txBody>
          <a:bodyPr/>
          <a:lstStyle/>
          <a:p>
            <a:r>
              <a:rPr lang="en-US" altLang="zh-CN" sz="1400" b="1">
                <a:solidFill>
                  <a:srgbClr val="F2F2F2"/>
                </a:solidFill>
                <a:latin typeface="微软雅黑" charset="0"/>
                <a:ea typeface="微软雅黑" charset="0"/>
                <a:cs typeface="微软雅黑" charset="0"/>
              </a:rPr>
              <a:t>“</a:t>
            </a:r>
            <a:r>
              <a:rPr lang="zh-CN" altLang="en-US" sz="1400" b="1">
                <a:solidFill>
                  <a:srgbClr val="F2F2F2"/>
                </a:solidFill>
                <a:latin typeface="微软雅黑" charset="0"/>
                <a:ea typeface="微软雅黑" charset="0"/>
                <a:cs typeface="微软雅黑" charset="0"/>
              </a:rPr>
              <a:t>网络没问题</a:t>
            </a:r>
            <a:r>
              <a:rPr lang="en-US" altLang="zh-CN" sz="1400" b="1">
                <a:solidFill>
                  <a:srgbClr val="F2F2F2"/>
                </a:solidFill>
                <a:latin typeface="微软雅黑" charset="0"/>
                <a:ea typeface="微软雅黑" charset="0"/>
                <a:cs typeface="微软雅黑" charset="0"/>
              </a:rPr>
              <a:t>”</a:t>
            </a:r>
          </a:p>
          <a:p>
            <a:r>
              <a:rPr lang="zh-CN" altLang="en-US" sz="1200">
                <a:latin typeface="微软雅黑" charset="0"/>
                <a:ea typeface="微软雅黑" charset="0"/>
                <a:cs typeface="微软雅黑" charset="0"/>
              </a:rPr>
              <a:t>网络流量不大</a:t>
            </a:r>
            <a:endParaRPr lang="en-US" altLang="zh-TW" sz="1200">
              <a:latin typeface="微软雅黑" charset="0"/>
              <a:ea typeface="微软雅黑" charset="0"/>
              <a:cs typeface="微软雅黑" charset="0"/>
            </a:endParaRPr>
          </a:p>
          <a:p>
            <a:r>
              <a:rPr lang="en-US" altLang="zh-TW" sz="1200">
                <a:latin typeface="微软雅黑" charset="0"/>
                <a:ea typeface="微软雅黑" charset="0"/>
                <a:cs typeface="微软雅黑" charset="0"/>
              </a:rPr>
              <a:t>Ping </a:t>
            </a:r>
            <a:r>
              <a:rPr lang="zh-CN" altLang="en-US" sz="1200">
                <a:latin typeface="微软雅黑" charset="0"/>
                <a:ea typeface="微软雅黑" charset="0"/>
                <a:cs typeface="微软雅黑" charset="0"/>
              </a:rPr>
              <a:t>时延</a:t>
            </a:r>
            <a:r>
              <a:rPr lang="zh-TW" altLang="en-US" sz="1200">
                <a:latin typeface="微软雅黑" charset="0"/>
                <a:ea typeface="微软雅黑" charset="0"/>
                <a:cs typeface="微软雅黑" charset="0"/>
              </a:rPr>
              <a:t>都正常</a:t>
            </a:r>
            <a:endParaRPr lang="en-US" altLang="zh-CN" sz="1200">
              <a:latin typeface="微软雅黑" charset="0"/>
              <a:ea typeface="微软雅黑" charset="0"/>
              <a:cs typeface="微软雅黑" charset="0"/>
            </a:endParaRPr>
          </a:p>
          <a:p>
            <a:r>
              <a:rPr lang="en-US" altLang="zh-CN" sz="1200">
                <a:latin typeface="微软雅黑" charset="0"/>
                <a:ea typeface="微软雅黑" charset="0"/>
                <a:cs typeface="微软雅黑" charset="0"/>
              </a:rPr>
              <a:t>Traceroute </a:t>
            </a:r>
            <a:r>
              <a:rPr lang="zh-TW" altLang="en-US" sz="1200">
                <a:latin typeface="微软雅黑" charset="0"/>
                <a:ea typeface="微软雅黑" charset="0"/>
                <a:cs typeface="微软雅黑" charset="0"/>
              </a:rPr>
              <a:t>也沒</a:t>
            </a:r>
            <a:r>
              <a:rPr lang="zh-CN" altLang="en-US" sz="1200">
                <a:latin typeface="微软雅黑" charset="0"/>
                <a:ea typeface="微软雅黑" charset="0"/>
                <a:cs typeface="微软雅黑" charset="0"/>
              </a:rPr>
              <a:t>问题</a:t>
            </a:r>
            <a:endParaRPr lang="en-US" altLang="zh-CN" sz="1400">
              <a:latin typeface="微软雅黑" charset="0"/>
              <a:ea typeface="微软雅黑" charset="0"/>
              <a:cs typeface="微软雅黑" charset="0"/>
            </a:endParaRPr>
          </a:p>
          <a:p>
            <a:endParaRPr lang="zh-CN" altLang="en-US" sz="1400"/>
          </a:p>
          <a:p>
            <a:endParaRPr lang="zh-CN" altLang="en-US" sz="120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930279" y="3971722"/>
            <a:ext cx="28144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194792" y="4692447"/>
            <a:ext cx="992459"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8"/>
          <p:cNvSpPr txBox="1">
            <a:spLocks noChangeArrowheads="1"/>
          </p:cNvSpPr>
          <p:nvPr/>
        </p:nvSpPr>
        <p:spPr bwMode="auto">
          <a:xfrm>
            <a:off x="7116497" y="5217911"/>
            <a:ext cx="1379707"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ts val="1600"/>
              </a:lnSpc>
            </a:pPr>
            <a:r>
              <a:rPr lang="en-US" altLang="zh-CN" sz="1200" b="1"/>
              <a:t>DBA</a:t>
            </a:r>
          </a:p>
        </p:txBody>
      </p:sp>
      <p:sp>
        <p:nvSpPr>
          <p:cNvPr id="23" name="Rounded Rectangular Callout 22"/>
          <p:cNvSpPr>
            <a:spLocks noChangeArrowheads="1"/>
          </p:cNvSpPr>
          <p:nvPr/>
        </p:nvSpPr>
        <p:spPr bwMode="auto">
          <a:xfrm>
            <a:off x="8737441" y="4625773"/>
            <a:ext cx="2537222" cy="930275"/>
          </a:xfrm>
          <a:prstGeom prst="wedgeRoundRectCallout">
            <a:avLst>
              <a:gd name="adj1" fmla="val -75866"/>
              <a:gd name="adj2" fmla="val -15171"/>
              <a:gd name="adj3" fmla="val 16667"/>
            </a:avLst>
          </a:prstGeom>
          <a:solidFill>
            <a:srgbClr val="FF0000"/>
          </a:solidFill>
          <a:ln w="12700">
            <a:solidFill>
              <a:srgbClr val="FF0000"/>
            </a:solidFill>
            <a:round/>
            <a:headEnd/>
            <a:tailEnd/>
          </a:ln>
          <a:effectLst>
            <a:outerShdw blurRad="50800" dist="38100" dir="2700000" algn="tl" rotWithShape="0">
              <a:srgbClr val="000000">
                <a:alpha val="42999"/>
              </a:srgbClr>
            </a:outerShdw>
          </a:effectLst>
        </p:spPr>
        <p:txBody>
          <a:bodyPr/>
          <a:lstStyle/>
          <a:p>
            <a:r>
              <a:rPr lang="en-US" altLang="zh-CN" sz="1200" b="1">
                <a:solidFill>
                  <a:srgbClr val="F2F2F2"/>
                </a:solidFill>
                <a:latin typeface="微软雅黑" charset="0"/>
                <a:ea typeface="微软雅黑" charset="0"/>
                <a:cs typeface="微软雅黑" charset="0"/>
              </a:rPr>
              <a:t>“</a:t>
            </a:r>
            <a:r>
              <a:rPr lang="zh-TW" altLang="en-US" sz="1200" b="1">
                <a:solidFill>
                  <a:srgbClr val="F2F2F2"/>
                </a:solidFill>
                <a:latin typeface="微软雅黑" charset="0"/>
                <a:ea typeface="微软雅黑" charset="0"/>
                <a:cs typeface="微软雅黑" charset="0"/>
              </a:rPr>
              <a:t>沒有</a:t>
            </a:r>
            <a:r>
              <a:rPr lang="zh-CN" altLang="en-US" sz="1200" b="1">
                <a:solidFill>
                  <a:srgbClr val="F2F2F2"/>
                </a:solidFill>
                <a:latin typeface="微软雅黑" charset="0"/>
                <a:ea typeface="微软雅黑" charset="0"/>
                <a:cs typeface="微软雅黑" charset="0"/>
              </a:rPr>
              <a:t>什么异常现象</a:t>
            </a:r>
            <a:r>
              <a:rPr lang="en-US" altLang="zh-TW" sz="1200" b="1">
                <a:solidFill>
                  <a:srgbClr val="F2F2F2"/>
                </a:solidFill>
                <a:latin typeface="微软雅黑" charset="0"/>
                <a:ea typeface="微软雅黑" charset="0"/>
                <a:cs typeface="微软雅黑" charset="0"/>
              </a:rPr>
              <a:t>”</a:t>
            </a:r>
            <a:endParaRPr lang="en-US" altLang="zh-CN" sz="1200" b="1">
              <a:solidFill>
                <a:srgbClr val="F2F2F2"/>
              </a:solidFill>
              <a:latin typeface="微软雅黑" charset="0"/>
              <a:ea typeface="微软雅黑" charset="0"/>
              <a:cs typeface="微软雅黑" charset="0"/>
            </a:endParaRPr>
          </a:p>
          <a:p>
            <a:r>
              <a:rPr lang="zh-TW" altLang="en-US" sz="1200">
                <a:latin typeface="微软雅黑" charset="0"/>
                <a:ea typeface="微软雅黑" charset="0"/>
                <a:cs typeface="微软雅黑" charset="0"/>
              </a:rPr>
              <a:t>交易</a:t>
            </a:r>
            <a:r>
              <a:rPr lang="zh-CN" altLang="en-US" sz="1200">
                <a:latin typeface="微软雅黑" charset="0"/>
                <a:ea typeface="微软雅黑" charset="0"/>
                <a:cs typeface="微软雅黑" charset="0"/>
              </a:rPr>
              <a:t>数</a:t>
            </a:r>
            <a:r>
              <a:rPr lang="zh-TW" altLang="en-US" sz="1200">
                <a:latin typeface="微软雅黑" charset="0"/>
                <a:ea typeface="微软雅黑" charset="0"/>
                <a:cs typeface="微软雅黑" charset="0"/>
              </a:rPr>
              <a:t>比平常多一</a:t>
            </a:r>
            <a:r>
              <a:rPr lang="zh-CN" altLang="en-US" sz="1200">
                <a:latin typeface="微软雅黑" charset="0"/>
                <a:ea typeface="微软雅黑" charset="0"/>
                <a:cs typeface="微软雅黑" charset="0"/>
              </a:rPr>
              <a:t>点</a:t>
            </a:r>
            <a:r>
              <a:rPr lang="zh-TW" altLang="en-US" sz="1200">
                <a:latin typeface="微软雅黑" charset="0"/>
                <a:ea typeface="微软雅黑" charset="0"/>
                <a:cs typeface="微软雅黑" charset="0"/>
              </a:rPr>
              <a:t>，</a:t>
            </a:r>
            <a:r>
              <a:rPr lang="en-US" altLang="zh-TW" sz="1200">
                <a:latin typeface="微软雅黑" charset="0"/>
                <a:ea typeface="微软雅黑" charset="0"/>
                <a:cs typeface="微软雅黑" charset="0"/>
              </a:rPr>
              <a:t> </a:t>
            </a:r>
            <a:r>
              <a:rPr lang="zh-CN" altLang="en-US" sz="1200">
                <a:latin typeface="微软雅黑" charset="0"/>
                <a:ea typeface="微软雅黑" charset="0"/>
                <a:cs typeface="微软雅黑" charset="0"/>
              </a:rPr>
              <a:t>不过看起来也是正常的</a:t>
            </a:r>
            <a:endParaRPr lang="en-US" altLang="zh-CN" sz="1200">
              <a:latin typeface="微软雅黑" charset="0"/>
              <a:ea typeface="微软雅黑" charset="0"/>
              <a:cs typeface="微软雅黑" charset="0"/>
            </a:endParaRPr>
          </a:p>
          <a:p>
            <a:endParaRPr lang="zh-CN" altLang="en-US" sz="1200"/>
          </a:p>
        </p:txBody>
      </p:sp>
      <p:pic>
        <p:nvPicPr>
          <p:cNvPr id="24" name="Picture 23"/>
          <p:cNvPicPr>
            <a:picLocks noChangeAspect="1"/>
          </p:cNvPicPr>
          <p:nvPr/>
        </p:nvPicPr>
        <p:blipFill>
          <a:blip r:embed="rId9" cstate="email">
            <a:extLst>
              <a:ext uri="{28A0092B-C50C-407E-A947-70E740481C1C}">
                <a14:useLocalDpi xmlns:a14="http://schemas.microsoft.com/office/drawing/2010/main" val="0"/>
              </a:ext>
            </a:extLst>
          </a:blip>
          <a:srcRect r="-4349"/>
          <a:stretch>
            <a:fillRect/>
          </a:stretch>
        </p:blipFill>
        <p:spPr bwMode="auto">
          <a:xfrm>
            <a:off x="6907001" y="5268710"/>
            <a:ext cx="26239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2"/>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180251" y="1523797"/>
            <a:ext cx="1117309"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5281824" y="990397"/>
            <a:ext cx="8125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AutoShape 23"/>
          <p:cNvSpPr>
            <a:spLocks noChangeArrowheads="1"/>
          </p:cNvSpPr>
          <p:nvPr/>
        </p:nvSpPr>
        <p:spPr bwMode="auto">
          <a:xfrm>
            <a:off x="275095" y="2057198"/>
            <a:ext cx="3572003" cy="639763"/>
          </a:xfrm>
          <a:prstGeom prst="roundRect">
            <a:avLst>
              <a:gd name="adj" fmla="val 16667"/>
            </a:avLst>
          </a:prstGeom>
          <a:solidFill>
            <a:srgbClr val="3D90A9"/>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38100">
                <a:solidFill>
                  <a:srgbClr val="000000"/>
                </a:solidFill>
                <a:round/>
                <a:headEnd/>
                <a:tailEnd/>
              </a14:hiddenLine>
            </a:ext>
          </a:extLst>
        </p:spPr>
        <p:txBody>
          <a:bodyPr tIns="44450" bIns="44450" anchor="ctr"/>
          <a:lstStyle/>
          <a:p>
            <a:pPr eaLnBrk="0" hangingPunct="0">
              <a:tabLst>
                <a:tab pos="2174875" algn="l"/>
              </a:tabLst>
            </a:pPr>
            <a:r>
              <a:rPr lang="en-US" altLang="zh-TW" sz="1600" b="1">
                <a:solidFill>
                  <a:schemeClr val="bg1"/>
                </a:solidFill>
                <a:latin typeface="微软雅黑" charset="0"/>
                <a:ea typeface="微软雅黑" charset="0"/>
                <a:cs typeface="Arial" charset="0"/>
              </a:rPr>
              <a:t>IT</a:t>
            </a:r>
            <a:r>
              <a:rPr lang="zh-CN" altLang="en-US" sz="1600" b="1">
                <a:solidFill>
                  <a:schemeClr val="bg1"/>
                </a:solidFill>
                <a:latin typeface="微软雅黑" charset="0"/>
                <a:ea typeface="微软雅黑" charset="0"/>
                <a:cs typeface="Arial" charset="0"/>
              </a:rPr>
              <a:t>部门处理用户的投诉</a:t>
            </a:r>
            <a:r>
              <a:rPr lang="en-US" altLang="zh-TW" sz="1600" b="1">
                <a:solidFill>
                  <a:schemeClr val="bg1"/>
                </a:solidFill>
                <a:latin typeface="微软雅黑" charset="0"/>
                <a:ea typeface="微软雅黑" charset="0"/>
                <a:cs typeface="Arial" charset="0"/>
              </a:rPr>
              <a:t>…</a:t>
            </a:r>
            <a:endParaRPr lang="en-US" altLang="zh-CN" sz="1600" b="1">
              <a:solidFill>
                <a:schemeClr val="bg1"/>
              </a:solidFill>
              <a:latin typeface="微软雅黑" charset="0"/>
              <a:ea typeface="微软雅黑" charset="0"/>
              <a:cs typeface="Arial" charset="0"/>
            </a:endParaRPr>
          </a:p>
        </p:txBody>
      </p:sp>
      <p:sp>
        <p:nvSpPr>
          <p:cNvPr id="28" name="Line 18"/>
          <p:cNvSpPr>
            <a:spLocks noChangeShapeType="1"/>
          </p:cNvSpPr>
          <p:nvPr/>
        </p:nvSpPr>
        <p:spPr bwMode="auto">
          <a:xfrm>
            <a:off x="1523603" y="2971597"/>
            <a:ext cx="1025892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nchorCtr="1">
            <a:spAutoFit/>
          </a:bodyPr>
          <a:lstStyle/>
          <a:p>
            <a:endParaRPr lang="en-US"/>
          </a:p>
        </p:txBody>
      </p:sp>
      <p:sp>
        <p:nvSpPr>
          <p:cNvPr id="29" name="AutoShape 23"/>
          <p:cNvSpPr>
            <a:spLocks noChangeArrowheads="1"/>
          </p:cNvSpPr>
          <p:nvPr/>
        </p:nvSpPr>
        <p:spPr bwMode="auto">
          <a:xfrm>
            <a:off x="1625177" y="5587798"/>
            <a:ext cx="7825395" cy="639763"/>
          </a:xfrm>
          <a:prstGeom prst="roundRect">
            <a:avLst>
              <a:gd name="adj" fmla="val 16667"/>
            </a:avLst>
          </a:prstGeom>
          <a:solidFill>
            <a:srgbClr val="DCA200"/>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38100">
                <a:solidFill>
                  <a:srgbClr val="000000"/>
                </a:solidFill>
                <a:round/>
                <a:headEnd/>
                <a:tailEnd/>
              </a14:hiddenLine>
            </a:ext>
          </a:extLst>
        </p:spPr>
        <p:txBody>
          <a:bodyPr tIns="44450" bIns="44450" anchor="ctr"/>
          <a:lstStyle/>
          <a:p>
            <a:pPr lvl="1"/>
            <a:r>
              <a:rPr kumimoji="1" lang="zh-CN" altLang="en-US" sz="2000">
                <a:solidFill>
                  <a:srgbClr val="F2F2F2"/>
                </a:solidFill>
                <a:latin typeface="微软雅黑" charset="0"/>
                <a:ea typeface="微软雅黑" charset="0"/>
                <a:cs typeface="微软雅黑" charset="0"/>
              </a:rPr>
              <a:t>问题从哪</a:t>
            </a:r>
            <a:r>
              <a:rPr kumimoji="1" lang="zh-TW" altLang="en-US" sz="2000">
                <a:solidFill>
                  <a:srgbClr val="F2F2F2"/>
                </a:solidFill>
                <a:latin typeface="微软雅黑" charset="0"/>
                <a:ea typeface="微软雅黑" charset="0"/>
                <a:cs typeface="微软雅黑" charset="0"/>
              </a:rPr>
              <a:t>下手</a:t>
            </a:r>
            <a:r>
              <a:rPr kumimoji="1" lang="en-US" altLang="zh-CN" sz="2000">
                <a:solidFill>
                  <a:srgbClr val="F2F2F2"/>
                </a:solidFill>
                <a:latin typeface="微软雅黑" charset="0"/>
                <a:ea typeface="微软雅黑" charset="0"/>
                <a:cs typeface="微软雅黑" charset="0"/>
              </a:rPr>
              <a:t>?  </a:t>
            </a:r>
            <a:r>
              <a:rPr kumimoji="1" lang="zh-TW" altLang="en-US" sz="2000">
                <a:solidFill>
                  <a:srgbClr val="F2F2F2"/>
                </a:solidFill>
                <a:latin typeface="微软雅黑" charset="0"/>
                <a:ea typeface="微软雅黑" charset="0"/>
                <a:cs typeface="微软雅黑" charset="0"/>
              </a:rPr>
              <a:t>叫</a:t>
            </a:r>
            <a:r>
              <a:rPr kumimoji="1" lang="zh-CN" altLang="en-US" sz="2000">
                <a:solidFill>
                  <a:srgbClr val="F2F2F2"/>
                </a:solidFill>
                <a:latin typeface="微软雅黑" charset="0"/>
                <a:ea typeface="微软雅黑" charset="0"/>
                <a:cs typeface="微软雅黑" charset="0"/>
              </a:rPr>
              <a:t>每个部门硬找出问题</a:t>
            </a:r>
            <a:r>
              <a:rPr kumimoji="1" lang="en-US" altLang="zh-TW" sz="2000">
                <a:solidFill>
                  <a:srgbClr val="F2F2F2"/>
                </a:solidFill>
                <a:latin typeface="微软雅黑" charset="0"/>
                <a:ea typeface="微软雅黑" charset="0"/>
                <a:cs typeface="微软雅黑" charset="0"/>
              </a:rPr>
              <a:t>?</a:t>
            </a:r>
            <a:endParaRPr kumimoji="1" lang="en-US" altLang="zh-CN" sz="2000">
              <a:solidFill>
                <a:srgbClr val="F2F2F2"/>
              </a:solidFill>
              <a:latin typeface="微软雅黑" charset="0"/>
              <a:ea typeface="微软雅黑" charset="0"/>
              <a:cs typeface="微软雅黑" charset="0"/>
            </a:endParaRPr>
          </a:p>
          <a:p>
            <a:pPr lvl="1"/>
            <a:r>
              <a:rPr kumimoji="1" lang="zh-CN" altLang="en-US" sz="2000">
                <a:solidFill>
                  <a:srgbClr val="F2F2F2"/>
                </a:solidFill>
                <a:latin typeface="微软雅黑" charset="0"/>
                <a:ea typeface="微软雅黑" charset="0"/>
                <a:cs typeface="微软雅黑" charset="0"/>
              </a:rPr>
              <a:t>问题时有时无，飘忽不定</a:t>
            </a:r>
            <a:r>
              <a:rPr kumimoji="1" lang="en-US" altLang="zh-TW" sz="2000">
                <a:solidFill>
                  <a:srgbClr val="F2F2F2"/>
                </a:solidFill>
                <a:latin typeface="微软雅黑" charset="0"/>
                <a:ea typeface="微软雅黑" charset="0"/>
                <a:cs typeface="微软雅黑" charset="0"/>
              </a:rPr>
              <a:t>…</a:t>
            </a:r>
            <a:r>
              <a:rPr kumimoji="1" lang="zh-CN" altLang="en-US" sz="2000">
                <a:solidFill>
                  <a:srgbClr val="F2F2F2"/>
                </a:solidFill>
                <a:latin typeface="微软雅黑" charset="0"/>
                <a:ea typeface="微软雅黑" charset="0"/>
                <a:cs typeface="微软雅黑" charset="0"/>
              </a:rPr>
              <a:t>怎么办</a:t>
            </a:r>
            <a:r>
              <a:rPr kumimoji="1" lang="en-US" altLang="zh-CN" sz="2000">
                <a:solidFill>
                  <a:srgbClr val="F2F2F2"/>
                </a:solidFill>
                <a:latin typeface="微软雅黑" charset="0"/>
                <a:ea typeface="微软雅黑" charset="0"/>
                <a:cs typeface="微软雅黑" charset="0"/>
              </a:rPr>
              <a:t>?</a:t>
            </a:r>
          </a:p>
        </p:txBody>
      </p:sp>
    </p:spTree>
    <p:extLst>
      <p:ext uri="{BB962C8B-B14F-4D97-AF65-F5344CB8AC3E}">
        <p14:creationId xmlns:p14="http://schemas.microsoft.com/office/powerpoint/2010/main" val="28119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up)">
                                      <p:cBhvr>
                                        <p:cTn id="8" dur="500"/>
                                        <p:tgtEl>
                                          <p:spTgt spid="26"/>
                                        </p:tgtEl>
                                      </p:cBhvr>
                                    </p:animEffec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p:tgtEl>
                                          <p:spTgt spid="10"/>
                                        </p:tgtEl>
                                        <p:attrNameLst>
                                          <p:attrName>ppt_y</p:attrName>
                                        </p:attrNameLst>
                                      </p:cBhvr>
                                      <p:tavLst>
                                        <p:tav tm="0">
                                          <p:val>
                                            <p:strVal val="#ppt_y+#ppt_h*1.125000"/>
                                          </p:val>
                                        </p:tav>
                                        <p:tav tm="100000">
                                          <p:val>
                                            <p:strVal val="#ppt_y"/>
                                          </p:val>
                                        </p:tav>
                                      </p:tavLst>
                                    </p:anim>
                                    <p:animEffect transition="in" filter="wipe(up)">
                                      <p:cBhvr>
                                        <p:cTn id="41" dur="500"/>
                                        <p:tgtEl>
                                          <p:spTgt spid="10"/>
                                        </p:tgtEl>
                                      </p:cBhvr>
                                    </p:animEffect>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p:tgtEl>
                                          <p:spTgt spid="20"/>
                                        </p:tgtEl>
                                        <p:attrNameLst>
                                          <p:attrName>ppt_y</p:attrName>
                                        </p:attrNameLst>
                                      </p:cBhvr>
                                      <p:tavLst>
                                        <p:tav tm="0">
                                          <p:val>
                                            <p:strVal val="#ppt_y+#ppt_h*1.125000"/>
                                          </p:val>
                                        </p:tav>
                                        <p:tav tm="100000">
                                          <p:val>
                                            <p:strVal val="#ppt_y"/>
                                          </p:val>
                                        </p:tav>
                                      </p:tavLst>
                                    </p:anim>
                                    <p:animEffect transition="in" filter="wipe(up)">
                                      <p:cBhvr>
                                        <p:cTn id="52" dur="500"/>
                                        <p:tgtEl>
                                          <p:spTgt spid="20"/>
                                        </p:tgtEl>
                                      </p:cBhvr>
                                    </p:animEffect>
                                  </p:childTnLst>
                                </p:cTn>
                              </p:par>
                            </p:childTnLst>
                          </p:cTn>
                        </p:par>
                        <p:par>
                          <p:cTn id="53" fill="hold">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p:tgtEl>
                                          <p:spTgt spid="14"/>
                                        </p:tgtEl>
                                        <p:attrNameLst>
                                          <p:attrName>ppt_y</p:attrName>
                                        </p:attrNameLst>
                                      </p:cBhvr>
                                      <p:tavLst>
                                        <p:tav tm="0">
                                          <p:val>
                                            <p:strVal val="#ppt_y+#ppt_h*1.125000"/>
                                          </p:val>
                                        </p:tav>
                                        <p:tav tm="100000">
                                          <p:val>
                                            <p:strVal val="#ppt_y"/>
                                          </p:val>
                                        </p:tav>
                                      </p:tavLst>
                                    </p:anim>
                                    <p:animEffect transition="in" filter="wipe(up)">
                                      <p:cBhvr>
                                        <p:cTn id="63" dur="500"/>
                                        <p:tgtEl>
                                          <p:spTgt spid="14"/>
                                        </p:tgtEl>
                                      </p:cBhvr>
                                    </p:animEffect>
                                  </p:childTnLst>
                                </p:cTn>
                              </p:par>
                            </p:childTnLst>
                          </p:cTn>
                        </p:par>
                        <p:par>
                          <p:cTn id="64" fill="hold">
                            <p:stCondLst>
                              <p:cond delay="500"/>
                            </p:stCondLst>
                            <p:childTnLst>
                              <p:par>
                                <p:cTn id="65" presetID="2" presetClass="entr" presetSubtype="4"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p:tgtEl>
                                          <p:spTgt spid="24"/>
                                        </p:tgtEl>
                                        <p:attrNameLst>
                                          <p:attrName>ppt_y</p:attrName>
                                        </p:attrNameLst>
                                      </p:cBhvr>
                                      <p:tavLst>
                                        <p:tav tm="0">
                                          <p:val>
                                            <p:strVal val="#ppt_y+#ppt_h*1.125000"/>
                                          </p:val>
                                        </p:tav>
                                        <p:tav tm="100000">
                                          <p:val>
                                            <p:strVal val="#ppt_y"/>
                                          </p:val>
                                        </p:tav>
                                      </p:tavLst>
                                    </p:anim>
                                    <p:animEffect transition="in" filter="wipe(up)">
                                      <p:cBhvr>
                                        <p:cTn id="74" dur="500"/>
                                        <p:tgtEl>
                                          <p:spTgt spid="24"/>
                                        </p:tgtEl>
                                      </p:cBhvr>
                                    </p:animEffect>
                                  </p:childTnLst>
                                </p:cTn>
                              </p:par>
                            </p:childTnLst>
                          </p:cTn>
                        </p:par>
                        <p:par>
                          <p:cTn id="75" fill="hold">
                            <p:stCondLst>
                              <p:cond delay="500"/>
                            </p:stCondLst>
                            <p:childTnLst>
                              <p:par>
                                <p:cTn id="76" presetID="2" presetClass="entr" presetSubtype="4"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ppt_x"/>
                                          </p:val>
                                        </p:tav>
                                        <p:tav tm="100000">
                                          <p:val>
                                            <p:strVal val="#ppt_x"/>
                                          </p:val>
                                        </p:tav>
                                      </p:tavLst>
                                    </p:anim>
                                    <p:anim calcmode="lin" valueType="num">
                                      <p:cBhvr additive="base">
                                        <p:cTn id="7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animBg="1"/>
      <p:bldP spid="15" grpId="0"/>
      <p:bldP spid="16" grpId="0" animBg="1"/>
      <p:bldP spid="18" grpId="0"/>
      <p:bldP spid="19" grpId="0" animBg="1"/>
      <p:bldP spid="22" grpId="0"/>
      <p:bldP spid="23" grpId="0" animBg="1"/>
      <p:bldP spid="27"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4612" y="283104"/>
            <a:ext cx="11359308" cy="487362"/>
          </a:xfrm>
        </p:spPr>
        <p:txBody>
          <a:bodyPr/>
          <a:lstStyle/>
          <a:p>
            <a:pPr algn="l"/>
            <a:r>
              <a:rPr kumimoji="1" lang="zh-CN" altLang="en-US" sz="2300" dirty="0" smtClean="0">
                <a:solidFill>
                  <a:schemeClr val="tx1"/>
                </a:solidFill>
              </a:rPr>
              <a:t>应用性能管理需要非常全面的解决方案</a:t>
            </a:r>
            <a:endParaRPr kumimoji="1" lang="zh-CN" altLang="en-US" sz="2300" dirty="0">
              <a:solidFill>
                <a:schemeClr val="tx1"/>
              </a:solidFill>
            </a:endParaRPr>
          </a:p>
        </p:txBody>
      </p:sp>
      <p:sp>
        <p:nvSpPr>
          <p:cNvPr id="4" name="Rectangle 3"/>
          <p:cNvSpPr/>
          <p:nvPr/>
        </p:nvSpPr>
        <p:spPr>
          <a:xfrm>
            <a:off x="2" y="990600"/>
            <a:ext cx="12188824"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5" name="Rectangle 4"/>
          <p:cNvSpPr/>
          <p:nvPr/>
        </p:nvSpPr>
        <p:spPr>
          <a:xfrm>
            <a:off x="16929" y="5943600"/>
            <a:ext cx="12171896" cy="914400"/>
          </a:xfrm>
          <a:prstGeom prst="rect">
            <a:avLst/>
          </a:prstGeom>
          <a:solidFill>
            <a:srgbClr val="FAFAFA">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6" name="Rounded Rectangle 5"/>
          <p:cNvSpPr/>
          <p:nvPr/>
        </p:nvSpPr>
        <p:spPr>
          <a:xfrm>
            <a:off x="1946826" y="2209800"/>
            <a:ext cx="8636517" cy="1714500"/>
          </a:xfrm>
          <a:prstGeom prst="roundRect">
            <a:avLst>
              <a:gd name="adj" fmla="val 6957"/>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base">
              <a:spcBef>
                <a:spcPct val="0"/>
              </a:spcBef>
              <a:spcAft>
                <a:spcPct val="0"/>
              </a:spcAft>
            </a:pPr>
            <a:endParaRPr lang="en-US" dirty="0">
              <a:solidFill>
                <a:prstClr val="black"/>
              </a:solidFill>
              <a:latin typeface="Heiti SC Light"/>
              <a:ea typeface="Heiti SC Light"/>
              <a:cs typeface="Heiti SC Light"/>
            </a:endParaRPr>
          </a:p>
        </p:txBody>
      </p:sp>
      <p:sp>
        <p:nvSpPr>
          <p:cNvPr id="7" name="TextBox 6"/>
          <p:cNvSpPr txBox="1"/>
          <p:nvPr/>
        </p:nvSpPr>
        <p:spPr>
          <a:xfrm>
            <a:off x="31440" y="3124201"/>
            <a:ext cx="1712239" cy="276999"/>
          </a:xfrm>
          <a:prstGeom prst="rect">
            <a:avLst/>
          </a:prstGeom>
          <a:noFill/>
        </p:spPr>
        <p:txBody>
          <a:bodyPr wrap="square" rtlCol="0">
            <a:spAutoFit/>
          </a:bodyPr>
          <a:lstStyle/>
          <a:p>
            <a:pPr algn="r" defTabSz="457200" fontAlgn="base">
              <a:spcBef>
                <a:spcPct val="0"/>
              </a:spcBef>
              <a:spcAft>
                <a:spcPct val="0"/>
              </a:spcAft>
            </a:pPr>
            <a:r>
              <a:rPr lang="en-US" sz="1200" b="1" dirty="0" smtClean="0">
                <a:solidFill>
                  <a:prstClr val="black"/>
                </a:solidFill>
                <a:latin typeface="Heiti SC Light"/>
                <a:ea typeface="Heiti SC Light"/>
                <a:cs typeface="Heiti SC Light"/>
              </a:rPr>
              <a:t>.NET Worker Process</a:t>
            </a:r>
            <a:endParaRPr lang="en-US" sz="1200" b="1" dirty="0">
              <a:solidFill>
                <a:prstClr val="black"/>
              </a:solidFill>
              <a:latin typeface="Heiti SC Light"/>
              <a:ea typeface="Heiti SC Light"/>
              <a:cs typeface="Heiti SC Light"/>
            </a:endParaRPr>
          </a:p>
        </p:txBody>
      </p:sp>
      <p:sp>
        <p:nvSpPr>
          <p:cNvPr id="8" name="TextBox 7"/>
          <p:cNvSpPr txBox="1"/>
          <p:nvPr/>
        </p:nvSpPr>
        <p:spPr>
          <a:xfrm>
            <a:off x="16929" y="2514601"/>
            <a:ext cx="1712239" cy="276999"/>
          </a:xfrm>
          <a:prstGeom prst="rect">
            <a:avLst/>
          </a:prstGeom>
          <a:noFill/>
        </p:spPr>
        <p:txBody>
          <a:bodyPr wrap="square" rtlCol="0">
            <a:spAutoFit/>
          </a:bodyPr>
          <a:lstStyle/>
          <a:p>
            <a:pPr algn="r" defTabSz="457200" fontAlgn="base">
              <a:spcBef>
                <a:spcPct val="0"/>
              </a:spcBef>
              <a:spcAft>
                <a:spcPct val="0"/>
              </a:spcAft>
            </a:pPr>
            <a:r>
              <a:rPr lang="en-US" sz="1200" b="1" dirty="0" smtClean="0">
                <a:solidFill>
                  <a:prstClr val="black"/>
                </a:solidFill>
                <a:latin typeface="Heiti SC Light"/>
                <a:ea typeface="Heiti SC Light"/>
                <a:cs typeface="Heiti SC Light"/>
              </a:rPr>
              <a:t>IIS Native Pipeline</a:t>
            </a:r>
            <a:endParaRPr lang="en-US" sz="1200" b="1" dirty="0">
              <a:solidFill>
                <a:prstClr val="black"/>
              </a:solidFill>
              <a:latin typeface="Heiti SC Light"/>
              <a:ea typeface="Heiti SC Light"/>
              <a:cs typeface="Heiti SC Light"/>
            </a:endParaRPr>
          </a:p>
        </p:txBody>
      </p:sp>
      <p:sp>
        <p:nvSpPr>
          <p:cNvPr id="9" name="TextBox 8"/>
          <p:cNvSpPr txBox="1"/>
          <p:nvPr/>
        </p:nvSpPr>
        <p:spPr>
          <a:xfrm>
            <a:off x="31440" y="2220689"/>
            <a:ext cx="1712239" cy="276999"/>
          </a:xfrm>
          <a:prstGeom prst="rect">
            <a:avLst/>
          </a:prstGeom>
          <a:noFill/>
        </p:spPr>
        <p:txBody>
          <a:bodyPr wrap="square" rtlCol="0">
            <a:spAutoFit/>
          </a:bodyPr>
          <a:lstStyle/>
          <a:p>
            <a:pPr algn="r" defTabSz="457200" fontAlgn="base">
              <a:spcBef>
                <a:spcPct val="0"/>
              </a:spcBef>
              <a:spcAft>
                <a:spcPct val="0"/>
              </a:spcAft>
            </a:pPr>
            <a:r>
              <a:rPr lang="en-US" sz="1200" b="1" dirty="0" smtClean="0">
                <a:solidFill>
                  <a:prstClr val="black"/>
                </a:solidFill>
                <a:latin typeface="Heiti SC Light"/>
                <a:ea typeface="Heiti SC Light"/>
                <a:cs typeface="Heiti SC Light"/>
              </a:rPr>
              <a:t>TCP/IP </a:t>
            </a:r>
            <a:r>
              <a:rPr lang="zh-CN" altLang="en-US" sz="1200" b="1" dirty="0" smtClean="0">
                <a:solidFill>
                  <a:prstClr val="black"/>
                </a:solidFill>
                <a:latin typeface="Heiti SC Light"/>
                <a:ea typeface="Heiti SC Light"/>
                <a:cs typeface="Heiti SC Light"/>
              </a:rPr>
              <a:t>协议栈</a:t>
            </a:r>
            <a:endParaRPr lang="en-US" sz="1200" b="1" dirty="0">
              <a:solidFill>
                <a:prstClr val="black"/>
              </a:solidFill>
              <a:latin typeface="Heiti SC Light"/>
              <a:ea typeface="Heiti SC Light"/>
              <a:cs typeface="Heiti SC Light"/>
            </a:endParaRPr>
          </a:p>
        </p:txBody>
      </p:sp>
      <p:sp>
        <p:nvSpPr>
          <p:cNvPr id="10" name="Rounded Rectangle 9"/>
          <p:cNvSpPr/>
          <p:nvPr/>
        </p:nvSpPr>
        <p:spPr>
          <a:xfrm>
            <a:off x="2149975" y="2311788"/>
            <a:ext cx="7876780" cy="939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11" name="Rounded Rectangle 10"/>
          <p:cNvSpPr/>
          <p:nvPr/>
        </p:nvSpPr>
        <p:spPr>
          <a:xfrm>
            <a:off x="2149973" y="2494835"/>
            <a:ext cx="7876780" cy="3620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12" name="Rounded Rectangle 11"/>
          <p:cNvSpPr/>
          <p:nvPr/>
        </p:nvSpPr>
        <p:spPr>
          <a:xfrm>
            <a:off x="2149973" y="2951133"/>
            <a:ext cx="7876780" cy="8237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13" name="TextBox 12"/>
          <p:cNvSpPr txBox="1"/>
          <p:nvPr/>
        </p:nvSpPr>
        <p:spPr>
          <a:xfrm rot="16200000">
            <a:off x="9555493" y="2939534"/>
            <a:ext cx="1523998" cy="369332"/>
          </a:xfrm>
          <a:prstGeom prst="rect">
            <a:avLst/>
          </a:prstGeom>
          <a:noFill/>
        </p:spPr>
        <p:txBody>
          <a:bodyPr wrap="square" rtlCol="0">
            <a:spAutoFit/>
          </a:bodyPr>
          <a:lstStyle/>
          <a:p>
            <a:pPr algn="ctr" defTabSz="457200" fontAlgn="base">
              <a:spcBef>
                <a:spcPct val="0"/>
              </a:spcBef>
              <a:spcAft>
                <a:spcPct val="0"/>
              </a:spcAft>
            </a:pPr>
            <a:r>
              <a:rPr lang="en-US" b="1" dirty="0" smtClean="0">
                <a:solidFill>
                  <a:prstClr val="black"/>
                </a:solidFill>
                <a:latin typeface="Heiti SC Light"/>
                <a:ea typeface="Heiti SC Light"/>
                <a:cs typeface="Heiti SC Light"/>
              </a:rPr>
              <a:t>Web</a:t>
            </a:r>
            <a:r>
              <a:rPr lang="zh-CN" altLang="en-US" b="1" dirty="0" smtClean="0">
                <a:solidFill>
                  <a:prstClr val="black"/>
                </a:solidFill>
                <a:latin typeface="Heiti SC Light"/>
                <a:ea typeface="Heiti SC Light"/>
                <a:cs typeface="Heiti SC Light"/>
              </a:rPr>
              <a:t>服务器</a:t>
            </a:r>
            <a:endParaRPr lang="en-US" b="1" dirty="0">
              <a:solidFill>
                <a:prstClr val="black"/>
              </a:solidFill>
              <a:latin typeface="Heiti SC Light"/>
              <a:ea typeface="Heiti SC Light"/>
              <a:cs typeface="Heiti SC Light"/>
            </a:endParaRPr>
          </a:p>
        </p:txBody>
      </p:sp>
      <p:sp>
        <p:nvSpPr>
          <p:cNvPr id="14" name="TextBox 13"/>
          <p:cNvSpPr txBox="1"/>
          <p:nvPr/>
        </p:nvSpPr>
        <p:spPr>
          <a:xfrm>
            <a:off x="-26604" y="1218617"/>
            <a:ext cx="1712239" cy="276999"/>
          </a:xfrm>
          <a:prstGeom prst="rect">
            <a:avLst/>
          </a:prstGeom>
          <a:noFill/>
        </p:spPr>
        <p:txBody>
          <a:bodyPr wrap="square" rtlCol="0">
            <a:spAutoFit/>
          </a:bodyPr>
          <a:lstStyle/>
          <a:p>
            <a:pPr algn="r" defTabSz="457200" fontAlgn="base">
              <a:spcBef>
                <a:spcPct val="0"/>
              </a:spcBef>
              <a:spcAft>
                <a:spcPct val="0"/>
              </a:spcAft>
            </a:pPr>
            <a:r>
              <a:rPr lang="zh-CN" altLang="en-US" sz="1200" b="1" dirty="0" smtClean="0">
                <a:solidFill>
                  <a:prstClr val="black"/>
                </a:solidFill>
                <a:latin typeface="Heiti SC Light"/>
                <a:ea typeface="Heiti SC Light"/>
                <a:cs typeface="Heiti SC Light"/>
              </a:rPr>
              <a:t>客户端浏览器</a:t>
            </a:r>
            <a:endParaRPr lang="en-US" sz="1200" b="1" dirty="0">
              <a:solidFill>
                <a:prstClr val="black"/>
              </a:solidFill>
              <a:latin typeface="Heiti SC Light"/>
              <a:ea typeface="Heiti SC Light"/>
              <a:cs typeface="Heiti SC Light"/>
            </a:endParaRPr>
          </a:p>
        </p:txBody>
      </p:sp>
      <p:sp>
        <p:nvSpPr>
          <p:cNvPr id="15" name="Rounded Rectangle 14"/>
          <p:cNvSpPr/>
          <p:nvPr/>
        </p:nvSpPr>
        <p:spPr>
          <a:xfrm>
            <a:off x="1946826" y="1143000"/>
            <a:ext cx="9327837" cy="3620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16" name="TextBox 15"/>
          <p:cNvSpPr txBox="1"/>
          <p:nvPr/>
        </p:nvSpPr>
        <p:spPr>
          <a:xfrm>
            <a:off x="31440" y="1704202"/>
            <a:ext cx="1654196" cy="276999"/>
          </a:xfrm>
          <a:prstGeom prst="rect">
            <a:avLst/>
          </a:prstGeom>
          <a:noFill/>
        </p:spPr>
        <p:txBody>
          <a:bodyPr wrap="square" rtlCol="0">
            <a:spAutoFit/>
          </a:bodyPr>
          <a:lstStyle/>
          <a:p>
            <a:pPr algn="r" defTabSz="457200" fontAlgn="base">
              <a:spcBef>
                <a:spcPct val="0"/>
              </a:spcBef>
              <a:spcAft>
                <a:spcPct val="0"/>
              </a:spcAft>
            </a:pPr>
            <a:r>
              <a:rPr lang="zh-CN" altLang="en-US" sz="1200" b="1" dirty="0" smtClean="0">
                <a:solidFill>
                  <a:prstClr val="white">
                    <a:lumMod val="50000"/>
                  </a:prstClr>
                </a:solidFill>
                <a:latin typeface="Heiti SC Light"/>
                <a:ea typeface="Heiti SC Light"/>
                <a:cs typeface="Heiti SC Light"/>
              </a:rPr>
              <a:t>广域网</a:t>
            </a:r>
            <a:endParaRPr lang="en-US" sz="1200" b="1" dirty="0">
              <a:solidFill>
                <a:prstClr val="white">
                  <a:lumMod val="50000"/>
                </a:prstClr>
              </a:solidFill>
              <a:latin typeface="Heiti SC Light"/>
              <a:ea typeface="Heiti SC Light"/>
              <a:cs typeface="Heiti SC Light"/>
            </a:endParaRPr>
          </a:p>
        </p:txBody>
      </p:sp>
      <p:grpSp>
        <p:nvGrpSpPr>
          <p:cNvPr id="17" name="Group 16"/>
          <p:cNvGrpSpPr/>
          <p:nvPr/>
        </p:nvGrpSpPr>
        <p:grpSpPr>
          <a:xfrm>
            <a:off x="-26604" y="3980612"/>
            <a:ext cx="10609946" cy="2343988"/>
            <a:chOff x="-19958" y="3980612"/>
            <a:chExt cx="7959532" cy="2343988"/>
          </a:xfrm>
        </p:grpSpPr>
        <p:sp>
          <p:nvSpPr>
            <p:cNvPr id="18" name="Rounded Rectangle 17"/>
            <p:cNvSpPr/>
            <p:nvPr/>
          </p:nvSpPr>
          <p:spPr>
            <a:xfrm>
              <a:off x="1427842" y="4267200"/>
              <a:ext cx="6511732" cy="2057400"/>
            </a:xfrm>
            <a:prstGeom prst="roundRect">
              <a:avLst>
                <a:gd name="adj" fmla="val 6957"/>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base">
                <a:spcBef>
                  <a:spcPct val="0"/>
                </a:spcBef>
                <a:spcAft>
                  <a:spcPct val="0"/>
                </a:spcAft>
              </a:pPr>
              <a:endParaRPr lang="en-US" dirty="0">
                <a:solidFill>
                  <a:prstClr val="black"/>
                </a:solidFill>
                <a:latin typeface="Heiti SC Light"/>
                <a:ea typeface="Heiti SC Light"/>
                <a:cs typeface="Heiti SC Light"/>
              </a:endParaRPr>
            </a:p>
          </p:txBody>
        </p:sp>
        <p:sp>
          <p:nvSpPr>
            <p:cNvPr id="19" name="TextBox 18"/>
            <p:cNvSpPr txBox="1"/>
            <p:nvPr/>
          </p:nvSpPr>
          <p:spPr>
            <a:xfrm>
              <a:off x="-9072" y="5361801"/>
              <a:ext cx="1284514" cy="276999"/>
            </a:xfrm>
            <a:prstGeom prst="rect">
              <a:avLst/>
            </a:prstGeom>
            <a:noFill/>
          </p:spPr>
          <p:txBody>
            <a:bodyPr wrap="square" rtlCol="0">
              <a:spAutoFit/>
            </a:bodyPr>
            <a:lstStyle/>
            <a:p>
              <a:pPr algn="r" defTabSz="457200" fontAlgn="base">
                <a:spcBef>
                  <a:spcPct val="0"/>
                </a:spcBef>
                <a:spcAft>
                  <a:spcPct val="0"/>
                </a:spcAft>
              </a:pPr>
              <a:r>
                <a:rPr lang="en-US" sz="1200" b="1" dirty="0" smtClean="0">
                  <a:solidFill>
                    <a:prstClr val="black"/>
                  </a:solidFill>
                  <a:latin typeface="Heiti SC Light"/>
                  <a:ea typeface="Heiti SC Light"/>
                  <a:cs typeface="Heiti SC Light"/>
                </a:rPr>
                <a:t>WAS JVM</a:t>
              </a:r>
              <a:endParaRPr lang="en-US" sz="1200" b="1" dirty="0">
                <a:solidFill>
                  <a:prstClr val="black"/>
                </a:solidFill>
                <a:latin typeface="Heiti SC Light"/>
                <a:ea typeface="Heiti SC Light"/>
                <a:cs typeface="Heiti SC Light"/>
              </a:endParaRPr>
            </a:p>
          </p:txBody>
        </p:sp>
        <p:sp>
          <p:nvSpPr>
            <p:cNvPr id="20" name="TextBox 19"/>
            <p:cNvSpPr txBox="1"/>
            <p:nvPr/>
          </p:nvSpPr>
          <p:spPr>
            <a:xfrm>
              <a:off x="-19958" y="4599801"/>
              <a:ext cx="1284514" cy="276999"/>
            </a:xfrm>
            <a:prstGeom prst="rect">
              <a:avLst/>
            </a:prstGeom>
            <a:noFill/>
          </p:spPr>
          <p:txBody>
            <a:bodyPr wrap="square" rtlCol="0">
              <a:spAutoFit/>
            </a:bodyPr>
            <a:lstStyle/>
            <a:p>
              <a:pPr algn="r" defTabSz="457200" fontAlgn="base">
                <a:spcBef>
                  <a:spcPct val="0"/>
                </a:spcBef>
                <a:spcAft>
                  <a:spcPct val="0"/>
                </a:spcAft>
              </a:pPr>
              <a:r>
                <a:rPr lang="en-US" sz="1200" b="1" dirty="0" smtClean="0">
                  <a:solidFill>
                    <a:prstClr val="black"/>
                  </a:solidFill>
                  <a:latin typeface="Heiti SC Light"/>
                  <a:ea typeface="Heiti SC Light"/>
                  <a:cs typeface="Heiti SC Light"/>
                </a:rPr>
                <a:t>Apache</a:t>
              </a:r>
              <a:endParaRPr lang="en-US" sz="1200" b="1" dirty="0">
                <a:solidFill>
                  <a:prstClr val="black"/>
                </a:solidFill>
                <a:latin typeface="Heiti SC Light"/>
                <a:ea typeface="Heiti SC Light"/>
                <a:cs typeface="Heiti SC Light"/>
              </a:endParaRPr>
            </a:p>
          </p:txBody>
        </p:sp>
        <p:sp>
          <p:nvSpPr>
            <p:cNvPr id="21" name="TextBox 20"/>
            <p:cNvSpPr txBox="1"/>
            <p:nvPr/>
          </p:nvSpPr>
          <p:spPr>
            <a:xfrm>
              <a:off x="-9072" y="4278088"/>
              <a:ext cx="1284514" cy="276999"/>
            </a:xfrm>
            <a:prstGeom prst="rect">
              <a:avLst/>
            </a:prstGeom>
            <a:noFill/>
          </p:spPr>
          <p:txBody>
            <a:bodyPr wrap="square" rtlCol="0">
              <a:spAutoFit/>
            </a:bodyPr>
            <a:lstStyle/>
            <a:p>
              <a:pPr algn="r" defTabSz="457200" fontAlgn="base">
                <a:spcBef>
                  <a:spcPct val="0"/>
                </a:spcBef>
                <a:spcAft>
                  <a:spcPct val="0"/>
                </a:spcAft>
              </a:pPr>
              <a:r>
                <a:rPr lang="en-US" sz="1200" b="1" dirty="0" smtClean="0">
                  <a:solidFill>
                    <a:prstClr val="black"/>
                  </a:solidFill>
                  <a:latin typeface="Heiti SC Light"/>
                  <a:ea typeface="Heiti SC Light"/>
                  <a:cs typeface="Heiti SC Light"/>
                </a:rPr>
                <a:t>TCP/IP Stack</a:t>
              </a:r>
              <a:endParaRPr lang="en-US" sz="1200" b="1" dirty="0">
                <a:solidFill>
                  <a:prstClr val="black"/>
                </a:solidFill>
                <a:latin typeface="Heiti SC Light"/>
                <a:ea typeface="Heiti SC Light"/>
                <a:cs typeface="Heiti SC Light"/>
              </a:endParaRPr>
            </a:p>
          </p:txBody>
        </p:sp>
        <p:sp>
          <p:nvSpPr>
            <p:cNvPr id="22" name="Rounded Rectangle 21"/>
            <p:cNvSpPr/>
            <p:nvPr/>
          </p:nvSpPr>
          <p:spPr>
            <a:xfrm>
              <a:off x="1580243" y="4369188"/>
              <a:ext cx="5909124" cy="939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23" name="Rounded Rectangle 22"/>
            <p:cNvSpPr/>
            <p:nvPr/>
          </p:nvSpPr>
          <p:spPr>
            <a:xfrm>
              <a:off x="1580242" y="4552235"/>
              <a:ext cx="5909124" cy="2967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24" name="Rounded Rectangle 23"/>
            <p:cNvSpPr/>
            <p:nvPr/>
          </p:nvSpPr>
          <p:spPr>
            <a:xfrm>
              <a:off x="1580242" y="5348457"/>
              <a:ext cx="5909124" cy="8237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25" name="Rounded Rectangle 24"/>
            <p:cNvSpPr/>
            <p:nvPr/>
          </p:nvSpPr>
          <p:spPr>
            <a:xfrm>
              <a:off x="1580242" y="4961036"/>
              <a:ext cx="5909124" cy="2967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base">
                <a:spcBef>
                  <a:spcPct val="0"/>
                </a:spcBef>
                <a:spcAft>
                  <a:spcPct val="0"/>
                </a:spcAft>
              </a:pPr>
              <a:endParaRPr lang="en-US" dirty="0">
                <a:solidFill>
                  <a:prstClr val="white"/>
                </a:solidFill>
                <a:latin typeface="Heiti SC Light"/>
                <a:ea typeface="Heiti SC Light"/>
                <a:cs typeface="Heiti SC Light"/>
              </a:endParaRPr>
            </a:p>
          </p:txBody>
        </p:sp>
        <p:sp>
          <p:nvSpPr>
            <p:cNvPr id="26" name="TextBox 25"/>
            <p:cNvSpPr txBox="1"/>
            <p:nvPr/>
          </p:nvSpPr>
          <p:spPr>
            <a:xfrm>
              <a:off x="-19958" y="4980801"/>
              <a:ext cx="1295400" cy="276999"/>
            </a:xfrm>
            <a:prstGeom prst="rect">
              <a:avLst/>
            </a:prstGeom>
            <a:noFill/>
          </p:spPr>
          <p:txBody>
            <a:bodyPr wrap="square" rtlCol="0">
              <a:spAutoFit/>
            </a:bodyPr>
            <a:lstStyle/>
            <a:p>
              <a:pPr algn="r" defTabSz="457200" fontAlgn="base">
                <a:spcBef>
                  <a:spcPct val="0"/>
                </a:spcBef>
                <a:spcAft>
                  <a:spcPct val="0"/>
                </a:spcAft>
              </a:pPr>
              <a:r>
                <a:rPr lang="en-US" sz="1200" b="1" dirty="0" smtClean="0">
                  <a:solidFill>
                    <a:prstClr val="black"/>
                  </a:solidFill>
                  <a:latin typeface="Heiti SC Light"/>
                  <a:ea typeface="Heiti SC Light"/>
                  <a:cs typeface="Heiti SC Light"/>
                </a:rPr>
                <a:t>WAS Thread Pool</a:t>
              </a:r>
              <a:endParaRPr lang="en-US" sz="1200" b="1" dirty="0">
                <a:solidFill>
                  <a:prstClr val="black"/>
                </a:solidFill>
                <a:latin typeface="Heiti SC Light"/>
                <a:ea typeface="Heiti SC Light"/>
                <a:cs typeface="Heiti SC Light"/>
              </a:endParaRPr>
            </a:p>
          </p:txBody>
        </p:sp>
        <p:sp>
          <p:nvSpPr>
            <p:cNvPr id="27" name="TextBox 26"/>
            <p:cNvSpPr txBox="1"/>
            <p:nvPr/>
          </p:nvSpPr>
          <p:spPr>
            <a:xfrm rot="16200000">
              <a:off x="6912038" y="5119262"/>
              <a:ext cx="1524001" cy="277071"/>
            </a:xfrm>
            <a:prstGeom prst="rect">
              <a:avLst/>
            </a:prstGeom>
            <a:noFill/>
          </p:spPr>
          <p:txBody>
            <a:bodyPr wrap="square" rtlCol="0">
              <a:spAutoFit/>
            </a:bodyPr>
            <a:lstStyle/>
            <a:p>
              <a:pPr algn="ctr" defTabSz="457200" fontAlgn="base">
                <a:spcBef>
                  <a:spcPct val="0"/>
                </a:spcBef>
                <a:spcAft>
                  <a:spcPct val="0"/>
                </a:spcAft>
              </a:pPr>
              <a:r>
                <a:rPr lang="en-US" b="1" dirty="0" smtClean="0">
                  <a:solidFill>
                    <a:prstClr val="black"/>
                  </a:solidFill>
                  <a:latin typeface="Heiti SC Light"/>
                  <a:ea typeface="Heiti SC Light"/>
                  <a:cs typeface="Heiti SC Light"/>
                </a:rPr>
                <a:t>App</a:t>
              </a:r>
              <a:r>
                <a:rPr lang="zh-CN" altLang="en-US" b="1" dirty="0" smtClean="0">
                  <a:solidFill>
                    <a:prstClr val="black"/>
                  </a:solidFill>
                  <a:latin typeface="Heiti SC Light"/>
                  <a:ea typeface="Heiti SC Light"/>
                  <a:cs typeface="Heiti SC Light"/>
                </a:rPr>
                <a:t>服务器</a:t>
              </a:r>
              <a:endParaRPr lang="en-US" b="1" dirty="0" smtClean="0">
                <a:solidFill>
                  <a:prstClr val="black"/>
                </a:solidFill>
                <a:latin typeface="Heiti SC Light"/>
                <a:ea typeface="Heiti SC Light"/>
                <a:cs typeface="Heiti SC Light"/>
              </a:endParaRPr>
            </a:p>
          </p:txBody>
        </p:sp>
        <p:sp>
          <p:nvSpPr>
            <p:cNvPr id="28" name="TextBox 27"/>
            <p:cNvSpPr txBox="1"/>
            <p:nvPr/>
          </p:nvSpPr>
          <p:spPr>
            <a:xfrm>
              <a:off x="-19958" y="3980612"/>
              <a:ext cx="1240970" cy="276999"/>
            </a:xfrm>
            <a:prstGeom prst="rect">
              <a:avLst/>
            </a:prstGeom>
            <a:noFill/>
          </p:spPr>
          <p:txBody>
            <a:bodyPr wrap="square" rtlCol="0">
              <a:spAutoFit/>
            </a:bodyPr>
            <a:lstStyle/>
            <a:p>
              <a:pPr algn="r" defTabSz="457200" fontAlgn="base">
                <a:spcBef>
                  <a:spcPct val="0"/>
                </a:spcBef>
                <a:spcAft>
                  <a:spcPct val="0"/>
                </a:spcAft>
              </a:pPr>
              <a:r>
                <a:rPr lang="zh-CN" altLang="en-US" sz="1200" b="1" dirty="0" smtClean="0">
                  <a:solidFill>
                    <a:prstClr val="white">
                      <a:lumMod val="50000"/>
                    </a:prstClr>
                  </a:solidFill>
                  <a:latin typeface="Heiti SC Light"/>
                  <a:ea typeface="Heiti SC Light"/>
                  <a:cs typeface="Heiti SC Light"/>
                </a:rPr>
                <a:t>局域网</a:t>
              </a:r>
              <a:endParaRPr lang="en-US" sz="1200" b="1" dirty="0">
                <a:solidFill>
                  <a:prstClr val="white">
                    <a:lumMod val="50000"/>
                  </a:prstClr>
                </a:solidFill>
                <a:latin typeface="Heiti SC Light"/>
                <a:ea typeface="Heiti SC Light"/>
                <a:cs typeface="Heiti SC Light"/>
              </a:endParaRPr>
            </a:p>
          </p:txBody>
        </p:sp>
      </p:grpSp>
      <p:grpSp>
        <p:nvGrpSpPr>
          <p:cNvPr id="29" name="Group 28"/>
          <p:cNvGrpSpPr/>
          <p:nvPr/>
        </p:nvGrpSpPr>
        <p:grpSpPr>
          <a:xfrm>
            <a:off x="2106441" y="1218616"/>
            <a:ext cx="2102546" cy="2565502"/>
            <a:chOff x="1580242" y="1218616"/>
            <a:chExt cx="1577320" cy="2565502"/>
          </a:xfrm>
        </p:grpSpPr>
        <p:cxnSp>
          <p:nvCxnSpPr>
            <p:cNvPr id="30" name="Straight Arrow Connector 29"/>
            <p:cNvCxnSpPr/>
            <p:nvPr/>
          </p:nvCxnSpPr>
          <p:spPr>
            <a:xfrm>
              <a:off x="1612900" y="1505078"/>
              <a:ext cx="420009" cy="806710"/>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032909" y="2311788"/>
              <a:ext cx="0" cy="202812"/>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032911" y="2517155"/>
              <a:ext cx="500739" cy="433977"/>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533650" y="2951132"/>
              <a:ext cx="228600" cy="832986"/>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1612900" y="1218616"/>
              <a:ext cx="1" cy="271723"/>
            </a:xfrm>
            <a:prstGeom prst="straightConnector1">
              <a:avLst/>
            </a:prstGeom>
            <a:ln>
              <a:solidFill>
                <a:schemeClr val="accent1">
                  <a:lumMod val="50000"/>
                </a:schemeClr>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580242" y="1234236"/>
              <a:ext cx="330946" cy="246221"/>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chemeClr val="tx1">
                      <a:lumMod val="95000"/>
                      <a:lumOff val="5000"/>
                    </a:schemeClr>
                  </a:solidFill>
                  <a:latin typeface="Heiti SC Light"/>
                  <a:ea typeface="Heiti SC Light"/>
                  <a:cs typeface="Heiti SC Light"/>
                </a:rPr>
                <a:t>起始</a:t>
              </a:r>
              <a:endParaRPr lang="en-US" sz="1000" b="1" dirty="0">
                <a:solidFill>
                  <a:schemeClr val="tx1">
                    <a:lumMod val="95000"/>
                    <a:lumOff val="5000"/>
                  </a:schemeClr>
                </a:solidFill>
                <a:latin typeface="Heiti SC Light"/>
                <a:ea typeface="Heiti SC Light"/>
                <a:cs typeface="Heiti SC Light"/>
              </a:endParaRPr>
            </a:p>
          </p:txBody>
        </p:sp>
        <p:sp>
          <p:nvSpPr>
            <p:cNvPr id="36" name="TextBox 35"/>
            <p:cNvSpPr txBox="1"/>
            <p:nvPr/>
          </p:nvSpPr>
          <p:spPr>
            <a:xfrm>
              <a:off x="2283280" y="2529988"/>
              <a:ext cx="523356" cy="246221"/>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00B0F0"/>
                  </a:solidFill>
                  <a:latin typeface="Heiti SC Light"/>
                  <a:ea typeface="Heiti SC Light"/>
                  <a:cs typeface="Heiti SC Light"/>
                </a:rPr>
                <a:t>处理排队</a:t>
              </a:r>
              <a:endParaRPr lang="en-US" sz="1000" b="1" dirty="0">
                <a:solidFill>
                  <a:srgbClr val="00B0F0"/>
                </a:solidFill>
                <a:latin typeface="Heiti SC Light"/>
                <a:ea typeface="Heiti SC Light"/>
                <a:cs typeface="Heiti SC Light"/>
              </a:endParaRPr>
            </a:p>
          </p:txBody>
        </p:sp>
        <p:sp>
          <p:nvSpPr>
            <p:cNvPr id="37" name="TextBox 36"/>
            <p:cNvSpPr txBox="1"/>
            <p:nvPr/>
          </p:nvSpPr>
          <p:spPr>
            <a:xfrm>
              <a:off x="2634206" y="3200400"/>
              <a:ext cx="523356" cy="246221"/>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FF0000"/>
                  </a:solidFill>
                  <a:latin typeface="Heiti SC Light"/>
                  <a:ea typeface="Heiti SC Light"/>
                  <a:cs typeface="Heiti SC Light"/>
                </a:rPr>
                <a:t>代码执行</a:t>
              </a:r>
              <a:endParaRPr lang="en-US" sz="1000" b="1" dirty="0">
                <a:solidFill>
                  <a:srgbClr val="FF0000"/>
                </a:solidFill>
                <a:latin typeface="Heiti SC Light"/>
                <a:ea typeface="Heiti SC Light"/>
                <a:cs typeface="Heiti SC Light"/>
              </a:endParaRPr>
            </a:p>
          </p:txBody>
        </p:sp>
      </p:grpSp>
      <p:grpSp>
        <p:nvGrpSpPr>
          <p:cNvPr id="38" name="Group 37"/>
          <p:cNvGrpSpPr/>
          <p:nvPr/>
        </p:nvGrpSpPr>
        <p:grpSpPr>
          <a:xfrm>
            <a:off x="3682042" y="3784118"/>
            <a:ext cx="3156386" cy="2921482"/>
            <a:chOff x="2762250" y="3784118"/>
            <a:chExt cx="2367906" cy="2921482"/>
          </a:xfrm>
        </p:grpSpPr>
        <p:cxnSp>
          <p:nvCxnSpPr>
            <p:cNvPr id="39" name="Straight Arrow Connector 38"/>
            <p:cNvCxnSpPr/>
            <p:nvPr/>
          </p:nvCxnSpPr>
          <p:spPr>
            <a:xfrm>
              <a:off x="3053443" y="4961036"/>
              <a:ext cx="223157" cy="387421"/>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762250" y="3784118"/>
              <a:ext cx="57150" cy="585074"/>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819400" y="4552235"/>
              <a:ext cx="234043" cy="408801"/>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3276531" y="5348457"/>
              <a:ext cx="914469" cy="812857"/>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191000" y="6161314"/>
              <a:ext cx="0" cy="544286"/>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770414" y="4020981"/>
              <a:ext cx="908177" cy="246221"/>
            </a:xfrm>
            <a:prstGeom prst="rect">
              <a:avLst/>
            </a:prstGeom>
            <a:noFill/>
          </p:spPr>
          <p:txBody>
            <a:bodyPr wrap="none" rtlCol="0">
              <a:spAutoFit/>
            </a:bodyPr>
            <a:lstStyle/>
            <a:p>
              <a:pPr defTabSz="457200" fontAlgn="base">
                <a:spcBef>
                  <a:spcPct val="0"/>
                </a:spcBef>
                <a:spcAft>
                  <a:spcPct val="0"/>
                </a:spcAft>
              </a:pPr>
              <a:r>
                <a:rPr lang="zh-CN" altLang="en-US" sz="1000" b="1" dirty="0">
                  <a:solidFill>
                    <a:srgbClr val="00B050"/>
                  </a:solidFill>
                  <a:latin typeface="Heiti SC Light"/>
                  <a:ea typeface="Heiti SC Light"/>
                  <a:cs typeface="Heiti SC Light"/>
                </a:rPr>
                <a:t>网络、带宽、延迟</a:t>
              </a:r>
              <a:endParaRPr lang="en-US" sz="1000" b="1" dirty="0">
                <a:solidFill>
                  <a:srgbClr val="00B050"/>
                </a:solidFill>
                <a:latin typeface="Heiti SC Light"/>
                <a:ea typeface="Heiti SC Light"/>
                <a:cs typeface="Heiti SC Light"/>
              </a:endParaRPr>
            </a:p>
          </p:txBody>
        </p:sp>
        <p:sp>
          <p:nvSpPr>
            <p:cNvPr id="45" name="TextBox 44"/>
            <p:cNvSpPr txBox="1"/>
            <p:nvPr/>
          </p:nvSpPr>
          <p:spPr>
            <a:xfrm>
              <a:off x="2971800" y="4577506"/>
              <a:ext cx="523357" cy="246221"/>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00B0F0"/>
                  </a:solidFill>
                  <a:latin typeface="Heiti SC Light"/>
                  <a:ea typeface="Heiti SC Light"/>
                  <a:cs typeface="Heiti SC Light"/>
                </a:rPr>
                <a:t>处理排队</a:t>
              </a:r>
              <a:endParaRPr lang="en-US" sz="1000" b="1" dirty="0">
                <a:solidFill>
                  <a:srgbClr val="00B0F0"/>
                </a:solidFill>
                <a:latin typeface="Heiti SC Light"/>
                <a:ea typeface="Heiti SC Light"/>
                <a:cs typeface="Heiti SC Light"/>
              </a:endParaRPr>
            </a:p>
          </p:txBody>
        </p:sp>
        <p:sp>
          <p:nvSpPr>
            <p:cNvPr id="46" name="TextBox 45"/>
            <p:cNvSpPr txBox="1"/>
            <p:nvPr/>
          </p:nvSpPr>
          <p:spPr>
            <a:xfrm>
              <a:off x="3178766" y="4986307"/>
              <a:ext cx="523357" cy="246221"/>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00B0F0"/>
                  </a:solidFill>
                  <a:latin typeface="Heiti SC Light"/>
                  <a:ea typeface="Heiti SC Light"/>
                  <a:cs typeface="Heiti SC Light"/>
                </a:rPr>
                <a:t>处理排队</a:t>
              </a:r>
              <a:endParaRPr lang="en-US" sz="1000" b="1" dirty="0">
                <a:solidFill>
                  <a:srgbClr val="00B0F0"/>
                </a:solidFill>
                <a:latin typeface="Heiti SC Light"/>
                <a:ea typeface="Heiti SC Light"/>
                <a:cs typeface="Heiti SC Light"/>
              </a:endParaRPr>
            </a:p>
          </p:txBody>
        </p:sp>
        <p:sp>
          <p:nvSpPr>
            <p:cNvPr id="47" name="TextBox 46"/>
            <p:cNvSpPr txBox="1"/>
            <p:nvPr/>
          </p:nvSpPr>
          <p:spPr>
            <a:xfrm>
              <a:off x="3657600" y="5544979"/>
              <a:ext cx="523357" cy="246221"/>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FF0000"/>
                  </a:solidFill>
                  <a:latin typeface="Heiti SC Light"/>
                  <a:ea typeface="Heiti SC Light"/>
                  <a:cs typeface="Heiti SC Light"/>
                </a:rPr>
                <a:t>代码执行</a:t>
              </a:r>
              <a:endParaRPr lang="en-US" sz="1000" b="1" dirty="0">
                <a:solidFill>
                  <a:srgbClr val="FF0000"/>
                </a:solidFill>
                <a:latin typeface="Heiti SC Light"/>
                <a:ea typeface="Heiti SC Light"/>
                <a:cs typeface="Heiti SC Light"/>
              </a:endParaRPr>
            </a:p>
          </p:txBody>
        </p:sp>
        <p:sp>
          <p:nvSpPr>
            <p:cNvPr id="48" name="TextBox 47"/>
            <p:cNvSpPr txBox="1"/>
            <p:nvPr/>
          </p:nvSpPr>
          <p:spPr>
            <a:xfrm>
              <a:off x="4173876" y="6304002"/>
              <a:ext cx="956280" cy="400110"/>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00B050"/>
                  </a:solidFill>
                  <a:latin typeface="Heiti SC Light"/>
                  <a:ea typeface="Heiti SC Light"/>
                  <a:cs typeface="Heiti SC Light"/>
                </a:rPr>
                <a:t>远程调用</a:t>
              </a:r>
              <a:endParaRPr lang="en-US" altLang="zh-CN" sz="1000" b="1" dirty="0">
                <a:solidFill>
                  <a:srgbClr val="00B050"/>
                </a:solidFill>
                <a:latin typeface="Heiti SC Light"/>
                <a:ea typeface="Heiti SC Light"/>
                <a:cs typeface="Heiti SC Light"/>
              </a:endParaRPr>
            </a:p>
            <a:p>
              <a:pPr defTabSz="457200" fontAlgn="base">
                <a:spcBef>
                  <a:spcPct val="0"/>
                </a:spcBef>
                <a:spcAft>
                  <a:spcPct val="0"/>
                </a:spcAft>
              </a:pPr>
              <a:r>
                <a:rPr lang="en-US" sz="1000" b="1" dirty="0" smtClean="0">
                  <a:solidFill>
                    <a:srgbClr val="00B050"/>
                  </a:solidFill>
                  <a:latin typeface="Heiti SC Light"/>
                  <a:ea typeface="Heiti SC Light"/>
                  <a:cs typeface="Heiti SC Light"/>
                </a:rPr>
                <a:t>Web</a:t>
              </a:r>
              <a:r>
                <a:rPr lang="zh-CN" altLang="en-US" sz="1000" b="1" dirty="0" smtClean="0">
                  <a:solidFill>
                    <a:srgbClr val="00B050"/>
                  </a:solidFill>
                  <a:latin typeface="Heiti SC Light"/>
                  <a:ea typeface="Heiti SC Light"/>
                  <a:cs typeface="Heiti SC Light"/>
                </a:rPr>
                <a:t>服务，数据库</a:t>
              </a:r>
              <a:r>
                <a:rPr lang="en-US" altLang="zh-CN" sz="1000" b="1" dirty="0" smtClean="0">
                  <a:solidFill>
                    <a:srgbClr val="00B050"/>
                  </a:solidFill>
                  <a:latin typeface="Heiti SC Light"/>
                  <a:ea typeface="Heiti SC Light"/>
                  <a:cs typeface="Heiti SC Light"/>
                </a:rPr>
                <a:t>…</a:t>
              </a:r>
              <a:endParaRPr lang="en-US" sz="1000" b="1" dirty="0">
                <a:solidFill>
                  <a:srgbClr val="00B050"/>
                </a:solidFill>
                <a:latin typeface="Heiti SC Light"/>
                <a:ea typeface="Heiti SC Light"/>
                <a:cs typeface="Heiti SC Light"/>
              </a:endParaRPr>
            </a:p>
          </p:txBody>
        </p:sp>
        <p:cxnSp>
          <p:nvCxnSpPr>
            <p:cNvPr id="49" name="Straight Arrow Connector 48"/>
            <p:cNvCxnSpPr/>
            <p:nvPr/>
          </p:nvCxnSpPr>
          <p:spPr>
            <a:xfrm>
              <a:off x="2819400" y="4371197"/>
              <a:ext cx="0" cy="183890"/>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10766795" y="1186544"/>
            <a:ext cx="1364855" cy="5595257"/>
            <a:chOff x="8077200" y="1186544"/>
            <a:chExt cx="1023908" cy="5595257"/>
          </a:xfrm>
        </p:grpSpPr>
        <p:sp>
          <p:nvSpPr>
            <p:cNvPr id="51" name="Right Brace 50"/>
            <p:cNvSpPr/>
            <p:nvPr/>
          </p:nvSpPr>
          <p:spPr>
            <a:xfrm>
              <a:off x="8077200" y="1600201"/>
              <a:ext cx="272534" cy="609600"/>
            </a:xfrm>
            <a:prstGeom prst="rightBrac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dirty="0">
                <a:solidFill>
                  <a:prstClr val="black"/>
                </a:solidFill>
                <a:latin typeface="Heiti SC Light"/>
                <a:ea typeface="Heiti SC Light"/>
                <a:cs typeface="Heiti SC Light"/>
              </a:endParaRPr>
            </a:p>
          </p:txBody>
        </p:sp>
        <p:sp>
          <p:nvSpPr>
            <p:cNvPr id="52" name="Right Brace 51"/>
            <p:cNvSpPr/>
            <p:nvPr/>
          </p:nvSpPr>
          <p:spPr>
            <a:xfrm>
              <a:off x="8077200" y="2320758"/>
              <a:ext cx="272534" cy="536155"/>
            </a:xfrm>
            <a:prstGeom prst="rightBrace">
              <a:avLst/>
            </a:prstGeom>
            <a:ln>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dirty="0">
                <a:solidFill>
                  <a:prstClr val="black"/>
                </a:solidFill>
                <a:latin typeface="Heiti SC Light"/>
                <a:ea typeface="Heiti SC Light"/>
                <a:cs typeface="Heiti SC Light"/>
              </a:endParaRPr>
            </a:p>
          </p:txBody>
        </p:sp>
        <p:sp>
          <p:nvSpPr>
            <p:cNvPr id="53" name="Right Brace 52"/>
            <p:cNvSpPr/>
            <p:nvPr/>
          </p:nvSpPr>
          <p:spPr>
            <a:xfrm>
              <a:off x="8077200" y="2970626"/>
              <a:ext cx="272534" cy="804249"/>
            </a:xfrm>
            <a:prstGeom prst="righ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dirty="0">
                <a:solidFill>
                  <a:prstClr val="black"/>
                </a:solidFill>
                <a:latin typeface="Heiti SC Light"/>
                <a:ea typeface="Heiti SC Light"/>
                <a:cs typeface="Heiti SC Light"/>
              </a:endParaRPr>
            </a:p>
          </p:txBody>
        </p:sp>
        <p:sp>
          <p:nvSpPr>
            <p:cNvPr id="54" name="Right Brace 53"/>
            <p:cNvSpPr/>
            <p:nvPr/>
          </p:nvSpPr>
          <p:spPr>
            <a:xfrm>
              <a:off x="8077200" y="3964785"/>
              <a:ext cx="272534" cy="313304"/>
            </a:xfrm>
            <a:prstGeom prst="rightBrac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dirty="0">
                <a:solidFill>
                  <a:prstClr val="black"/>
                </a:solidFill>
                <a:latin typeface="Heiti SC Light"/>
                <a:ea typeface="Heiti SC Light"/>
                <a:cs typeface="Heiti SC Light"/>
              </a:endParaRPr>
            </a:p>
          </p:txBody>
        </p:sp>
        <p:sp>
          <p:nvSpPr>
            <p:cNvPr id="55" name="Right Brace 54"/>
            <p:cNvSpPr/>
            <p:nvPr/>
          </p:nvSpPr>
          <p:spPr>
            <a:xfrm>
              <a:off x="8077200" y="4380003"/>
              <a:ext cx="272534" cy="852525"/>
            </a:xfrm>
            <a:prstGeom prst="rightBrace">
              <a:avLst/>
            </a:prstGeom>
            <a:ln>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dirty="0">
                <a:solidFill>
                  <a:prstClr val="black"/>
                </a:solidFill>
                <a:latin typeface="Heiti SC Light"/>
                <a:ea typeface="Heiti SC Light"/>
                <a:cs typeface="Heiti SC Light"/>
              </a:endParaRPr>
            </a:p>
          </p:txBody>
        </p:sp>
        <p:sp>
          <p:nvSpPr>
            <p:cNvPr id="56" name="Right Brace 55"/>
            <p:cNvSpPr/>
            <p:nvPr/>
          </p:nvSpPr>
          <p:spPr>
            <a:xfrm>
              <a:off x="8077200" y="5364937"/>
              <a:ext cx="272534" cy="807263"/>
            </a:xfrm>
            <a:prstGeom prst="righ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dirty="0">
                <a:solidFill>
                  <a:prstClr val="black"/>
                </a:solidFill>
                <a:latin typeface="Heiti SC Light"/>
                <a:ea typeface="Heiti SC Light"/>
                <a:cs typeface="Heiti SC Light"/>
              </a:endParaRPr>
            </a:p>
          </p:txBody>
        </p:sp>
        <p:sp>
          <p:nvSpPr>
            <p:cNvPr id="57" name="Right Brace 56"/>
            <p:cNvSpPr/>
            <p:nvPr/>
          </p:nvSpPr>
          <p:spPr>
            <a:xfrm>
              <a:off x="8119633" y="6324601"/>
              <a:ext cx="272534" cy="457200"/>
            </a:xfrm>
            <a:prstGeom prst="rightBrac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dirty="0">
                <a:solidFill>
                  <a:prstClr val="black"/>
                </a:solidFill>
                <a:latin typeface="Heiti SC Light"/>
                <a:ea typeface="Heiti SC Light"/>
                <a:cs typeface="Heiti SC Light"/>
              </a:endParaRPr>
            </a:p>
          </p:txBody>
        </p:sp>
        <p:sp>
          <p:nvSpPr>
            <p:cNvPr id="58" name="TextBox 57"/>
            <p:cNvSpPr txBox="1"/>
            <p:nvPr/>
          </p:nvSpPr>
          <p:spPr>
            <a:xfrm>
              <a:off x="8349082" y="1732672"/>
              <a:ext cx="751374" cy="523220"/>
            </a:xfrm>
            <a:prstGeom prst="rect">
              <a:avLst/>
            </a:prstGeom>
            <a:noFill/>
          </p:spPr>
          <p:txBody>
            <a:bodyPr wrap="square" rtlCol="0">
              <a:spAutoFit/>
            </a:bodyPr>
            <a:lstStyle/>
            <a:p>
              <a:pPr algn="ctr" defTabSz="457200" fontAlgn="base">
                <a:spcBef>
                  <a:spcPct val="0"/>
                </a:spcBef>
                <a:spcAft>
                  <a:spcPct val="0"/>
                </a:spcAft>
              </a:pPr>
              <a:r>
                <a:rPr lang="en-US" sz="1400" b="1" dirty="0" smtClean="0">
                  <a:solidFill>
                    <a:srgbClr val="00B050"/>
                  </a:solidFill>
                  <a:latin typeface="Heiti SC Light"/>
                  <a:ea typeface="Heiti SC Light"/>
                  <a:cs typeface="Heiti SC Light"/>
                </a:rPr>
                <a:t>网络</a:t>
              </a:r>
            </a:p>
            <a:p>
              <a:pPr algn="ctr" defTabSz="457200" fontAlgn="base">
                <a:spcBef>
                  <a:spcPct val="0"/>
                </a:spcBef>
                <a:spcAft>
                  <a:spcPct val="0"/>
                </a:spcAft>
              </a:pPr>
              <a:r>
                <a:rPr lang="en-US" sz="1400" b="1" dirty="0" smtClean="0">
                  <a:solidFill>
                    <a:srgbClr val="00B050"/>
                  </a:solidFill>
                  <a:latin typeface="Heiti SC Light"/>
                  <a:ea typeface="Heiti SC Light"/>
                  <a:cs typeface="Heiti SC Light"/>
                </a:rPr>
                <a:t>传输</a:t>
              </a:r>
              <a:endParaRPr lang="en-US" sz="1400" b="1" dirty="0">
                <a:solidFill>
                  <a:srgbClr val="00B050"/>
                </a:solidFill>
                <a:latin typeface="Heiti SC Light"/>
                <a:ea typeface="Heiti SC Light"/>
                <a:cs typeface="Heiti SC Light"/>
              </a:endParaRPr>
            </a:p>
          </p:txBody>
        </p:sp>
        <p:sp>
          <p:nvSpPr>
            <p:cNvPr id="59" name="TextBox 58"/>
            <p:cNvSpPr txBox="1"/>
            <p:nvPr/>
          </p:nvSpPr>
          <p:spPr>
            <a:xfrm>
              <a:off x="8490375" y="2404646"/>
              <a:ext cx="448798" cy="584775"/>
            </a:xfrm>
            <a:prstGeom prst="rect">
              <a:avLst/>
            </a:prstGeom>
            <a:noFill/>
          </p:spPr>
          <p:txBody>
            <a:bodyPr wrap="none" rtlCol="0">
              <a:spAutoFit/>
            </a:bodyPr>
            <a:lstStyle/>
            <a:p>
              <a:pPr algn="ctr" defTabSz="457200" fontAlgn="base">
                <a:spcBef>
                  <a:spcPct val="0"/>
                </a:spcBef>
                <a:spcAft>
                  <a:spcPct val="0"/>
                </a:spcAft>
              </a:pPr>
              <a:r>
                <a:rPr lang="zh-CN" altLang="en-US" sz="1600" b="1" dirty="0" smtClean="0">
                  <a:solidFill>
                    <a:srgbClr val="00B0F0"/>
                  </a:solidFill>
                  <a:latin typeface="Heiti SC Light"/>
                  <a:ea typeface="Heiti SC Light"/>
                  <a:cs typeface="Heiti SC Light"/>
                </a:rPr>
                <a:t>性能</a:t>
              </a:r>
              <a:endParaRPr lang="en-US" altLang="zh-CN" sz="1600" b="1" dirty="0" smtClean="0">
                <a:solidFill>
                  <a:srgbClr val="00B0F0"/>
                </a:solidFill>
                <a:latin typeface="Heiti SC Light"/>
                <a:ea typeface="Heiti SC Light"/>
                <a:cs typeface="Heiti SC Light"/>
              </a:endParaRPr>
            </a:p>
            <a:p>
              <a:pPr algn="ctr" defTabSz="457200" fontAlgn="base">
                <a:spcBef>
                  <a:spcPct val="0"/>
                </a:spcBef>
                <a:spcAft>
                  <a:spcPct val="0"/>
                </a:spcAft>
              </a:pPr>
              <a:r>
                <a:rPr lang="zh-CN" altLang="en-US" sz="1600" b="1" dirty="0" smtClean="0">
                  <a:solidFill>
                    <a:srgbClr val="00B0F0"/>
                  </a:solidFill>
                  <a:latin typeface="Heiti SC Light"/>
                  <a:ea typeface="Heiti SC Light"/>
                  <a:cs typeface="Heiti SC Light"/>
                </a:rPr>
                <a:t>指标</a:t>
              </a:r>
              <a:endParaRPr lang="en-US" sz="1600" b="1" dirty="0">
                <a:solidFill>
                  <a:srgbClr val="00B0F0"/>
                </a:solidFill>
                <a:latin typeface="Heiti SC Light"/>
                <a:ea typeface="Heiti SC Light"/>
                <a:cs typeface="Heiti SC Light"/>
              </a:endParaRPr>
            </a:p>
          </p:txBody>
        </p:sp>
        <p:sp>
          <p:nvSpPr>
            <p:cNvPr id="60" name="TextBox 59"/>
            <p:cNvSpPr txBox="1"/>
            <p:nvPr/>
          </p:nvSpPr>
          <p:spPr>
            <a:xfrm>
              <a:off x="8505818" y="3150513"/>
              <a:ext cx="407911" cy="523220"/>
            </a:xfrm>
            <a:prstGeom prst="rect">
              <a:avLst/>
            </a:prstGeom>
            <a:noFill/>
          </p:spPr>
          <p:txBody>
            <a:bodyPr wrap="none" rtlCol="0">
              <a:spAutoFit/>
            </a:bodyPr>
            <a:lstStyle/>
            <a:p>
              <a:pPr algn="ctr" defTabSz="457200" fontAlgn="base">
                <a:spcBef>
                  <a:spcPct val="0"/>
                </a:spcBef>
                <a:spcAft>
                  <a:spcPct val="0"/>
                </a:spcAft>
              </a:pPr>
              <a:r>
                <a:rPr lang="zh-CN" altLang="en-US" sz="1400" b="1" dirty="0" smtClean="0">
                  <a:solidFill>
                    <a:srgbClr val="FF0000"/>
                  </a:solidFill>
                  <a:latin typeface="Heiti SC Light"/>
                  <a:ea typeface="Heiti SC Light"/>
                  <a:cs typeface="Heiti SC Light"/>
                </a:rPr>
                <a:t>代码</a:t>
              </a:r>
              <a:r>
                <a:rPr lang="en-US" sz="1400" b="1" dirty="0" smtClean="0">
                  <a:solidFill>
                    <a:srgbClr val="FF0000"/>
                  </a:solidFill>
                  <a:latin typeface="Heiti SC Light"/>
                  <a:ea typeface="Heiti SC Light"/>
                  <a:cs typeface="Heiti SC Light"/>
                </a:rPr>
                <a:t/>
              </a:r>
              <a:br>
                <a:rPr lang="en-US" sz="1400" b="1" dirty="0" smtClean="0">
                  <a:solidFill>
                    <a:srgbClr val="FF0000"/>
                  </a:solidFill>
                  <a:latin typeface="Heiti SC Light"/>
                  <a:ea typeface="Heiti SC Light"/>
                  <a:cs typeface="Heiti SC Light"/>
                </a:rPr>
              </a:br>
              <a:r>
                <a:rPr lang="zh-CN" altLang="en-US" sz="1400" b="1" dirty="0" smtClean="0">
                  <a:solidFill>
                    <a:srgbClr val="FF0000"/>
                  </a:solidFill>
                  <a:latin typeface="Heiti SC Light"/>
                  <a:ea typeface="Heiti SC Light"/>
                  <a:cs typeface="Heiti SC Light"/>
                </a:rPr>
                <a:t>执行</a:t>
              </a:r>
              <a:endParaRPr lang="en-US" sz="800" b="1" dirty="0">
                <a:solidFill>
                  <a:srgbClr val="FF0000"/>
                </a:solidFill>
                <a:latin typeface="Heiti SC Light"/>
                <a:ea typeface="Heiti SC Light"/>
                <a:cs typeface="Heiti SC Light"/>
              </a:endParaRPr>
            </a:p>
          </p:txBody>
        </p:sp>
        <p:sp>
          <p:nvSpPr>
            <p:cNvPr id="61" name="TextBox 60"/>
            <p:cNvSpPr txBox="1"/>
            <p:nvPr/>
          </p:nvSpPr>
          <p:spPr>
            <a:xfrm>
              <a:off x="8505817" y="5549417"/>
              <a:ext cx="407911" cy="523220"/>
            </a:xfrm>
            <a:prstGeom prst="rect">
              <a:avLst/>
            </a:prstGeom>
            <a:noFill/>
          </p:spPr>
          <p:txBody>
            <a:bodyPr wrap="none" rtlCol="0">
              <a:spAutoFit/>
            </a:bodyPr>
            <a:lstStyle/>
            <a:p>
              <a:pPr algn="ctr" defTabSz="457200" fontAlgn="base">
                <a:spcBef>
                  <a:spcPct val="0"/>
                </a:spcBef>
                <a:spcAft>
                  <a:spcPct val="0"/>
                </a:spcAft>
              </a:pPr>
              <a:r>
                <a:rPr lang="zh-CN" altLang="en-US" sz="1400" b="1" dirty="0" smtClean="0">
                  <a:solidFill>
                    <a:srgbClr val="FF0000"/>
                  </a:solidFill>
                  <a:latin typeface="Heiti SC Light"/>
                  <a:ea typeface="Heiti SC Light"/>
                  <a:cs typeface="Heiti SC Light"/>
                </a:rPr>
                <a:t>代码</a:t>
              </a:r>
              <a:endParaRPr lang="en-US" altLang="zh-CN" sz="1400" b="1" dirty="0" smtClean="0">
                <a:solidFill>
                  <a:srgbClr val="FF0000"/>
                </a:solidFill>
                <a:latin typeface="Heiti SC Light"/>
                <a:ea typeface="Heiti SC Light"/>
                <a:cs typeface="Heiti SC Light"/>
              </a:endParaRPr>
            </a:p>
            <a:p>
              <a:pPr algn="ctr" defTabSz="457200" fontAlgn="base">
                <a:spcBef>
                  <a:spcPct val="0"/>
                </a:spcBef>
                <a:spcAft>
                  <a:spcPct val="0"/>
                </a:spcAft>
              </a:pPr>
              <a:r>
                <a:rPr lang="zh-CN" altLang="en-US" sz="1400" b="1" dirty="0" smtClean="0">
                  <a:solidFill>
                    <a:srgbClr val="FF0000"/>
                  </a:solidFill>
                  <a:latin typeface="Heiti SC Light"/>
                  <a:ea typeface="Heiti SC Light"/>
                  <a:cs typeface="Heiti SC Light"/>
                </a:rPr>
                <a:t>执行</a:t>
              </a:r>
              <a:endParaRPr lang="en-US" sz="800" b="1" dirty="0">
                <a:solidFill>
                  <a:srgbClr val="FF0000"/>
                </a:solidFill>
                <a:latin typeface="Heiti SC Light"/>
                <a:ea typeface="Heiti SC Light"/>
                <a:cs typeface="Heiti SC Light"/>
              </a:endParaRPr>
            </a:p>
          </p:txBody>
        </p:sp>
        <p:sp>
          <p:nvSpPr>
            <p:cNvPr id="62" name="TextBox 61"/>
            <p:cNvSpPr txBox="1"/>
            <p:nvPr/>
          </p:nvSpPr>
          <p:spPr>
            <a:xfrm>
              <a:off x="8349082" y="3952160"/>
              <a:ext cx="751374" cy="523220"/>
            </a:xfrm>
            <a:prstGeom prst="rect">
              <a:avLst/>
            </a:prstGeom>
            <a:noFill/>
          </p:spPr>
          <p:txBody>
            <a:bodyPr wrap="square" rtlCol="0">
              <a:spAutoFit/>
            </a:bodyPr>
            <a:lstStyle/>
            <a:p>
              <a:pPr algn="ctr" defTabSz="457200" fontAlgn="base">
                <a:spcBef>
                  <a:spcPct val="0"/>
                </a:spcBef>
                <a:spcAft>
                  <a:spcPct val="0"/>
                </a:spcAft>
              </a:pPr>
              <a:r>
                <a:rPr lang="en-US" sz="1400" b="1" dirty="0">
                  <a:solidFill>
                    <a:srgbClr val="00B050"/>
                  </a:solidFill>
                  <a:latin typeface="Heiti SC Light"/>
                  <a:ea typeface="Heiti SC Light"/>
                  <a:cs typeface="Heiti SC Light"/>
                </a:rPr>
                <a:t>网络</a:t>
              </a:r>
            </a:p>
            <a:p>
              <a:pPr algn="ctr" defTabSz="457200" fontAlgn="base">
                <a:spcBef>
                  <a:spcPct val="0"/>
                </a:spcBef>
                <a:spcAft>
                  <a:spcPct val="0"/>
                </a:spcAft>
              </a:pPr>
              <a:r>
                <a:rPr lang="en-US" sz="1400" b="1" dirty="0">
                  <a:solidFill>
                    <a:srgbClr val="00B050"/>
                  </a:solidFill>
                  <a:latin typeface="Heiti SC Light"/>
                  <a:ea typeface="Heiti SC Light"/>
                  <a:cs typeface="Heiti SC Light"/>
                </a:rPr>
                <a:t>传输</a:t>
              </a:r>
            </a:p>
          </p:txBody>
        </p:sp>
        <p:sp>
          <p:nvSpPr>
            <p:cNvPr id="63" name="TextBox 62"/>
            <p:cNvSpPr txBox="1"/>
            <p:nvPr/>
          </p:nvSpPr>
          <p:spPr>
            <a:xfrm>
              <a:off x="8490375" y="4637567"/>
              <a:ext cx="448798" cy="584775"/>
            </a:xfrm>
            <a:prstGeom prst="rect">
              <a:avLst/>
            </a:prstGeom>
            <a:noFill/>
          </p:spPr>
          <p:txBody>
            <a:bodyPr wrap="none" rtlCol="0">
              <a:spAutoFit/>
            </a:bodyPr>
            <a:lstStyle/>
            <a:p>
              <a:pPr algn="ctr" defTabSz="457200" fontAlgn="base">
                <a:spcBef>
                  <a:spcPct val="0"/>
                </a:spcBef>
                <a:spcAft>
                  <a:spcPct val="0"/>
                </a:spcAft>
              </a:pPr>
              <a:r>
                <a:rPr lang="zh-CN" altLang="en-US" sz="1600" b="1" dirty="0" smtClean="0">
                  <a:solidFill>
                    <a:srgbClr val="00B0F0"/>
                  </a:solidFill>
                  <a:latin typeface="Heiti SC Light"/>
                  <a:ea typeface="Heiti SC Light"/>
                  <a:cs typeface="Heiti SC Light"/>
                </a:rPr>
                <a:t>性能</a:t>
              </a:r>
              <a:endParaRPr lang="en-US" altLang="zh-CN" sz="1600" b="1" dirty="0" smtClean="0">
                <a:solidFill>
                  <a:srgbClr val="00B0F0"/>
                </a:solidFill>
                <a:latin typeface="Heiti SC Light"/>
                <a:ea typeface="Heiti SC Light"/>
                <a:cs typeface="Heiti SC Light"/>
              </a:endParaRPr>
            </a:p>
            <a:p>
              <a:pPr algn="ctr" defTabSz="457200" fontAlgn="base">
                <a:spcBef>
                  <a:spcPct val="0"/>
                </a:spcBef>
                <a:spcAft>
                  <a:spcPct val="0"/>
                </a:spcAft>
              </a:pPr>
              <a:r>
                <a:rPr lang="zh-CN" altLang="en-US" sz="1600" b="1" dirty="0" smtClean="0">
                  <a:solidFill>
                    <a:srgbClr val="00B0F0"/>
                  </a:solidFill>
                  <a:latin typeface="Heiti SC Light"/>
                  <a:ea typeface="Heiti SC Light"/>
                  <a:cs typeface="Heiti SC Light"/>
                </a:rPr>
                <a:t>指标</a:t>
              </a:r>
              <a:endParaRPr lang="en-US" sz="1600" b="1" dirty="0">
                <a:solidFill>
                  <a:srgbClr val="00B0F0"/>
                </a:solidFill>
                <a:latin typeface="Heiti SC Light"/>
                <a:ea typeface="Heiti SC Light"/>
                <a:cs typeface="Heiti SC Light"/>
              </a:endParaRPr>
            </a:p>
          </p:txBody>
        </p:sp>
        <p:sp>
          <p:nvSpPr>
            <p:cNvPr id="64" name="TextBox 63"/>
            <p:cNvSpPr txBox="1"/>
            <p:nvPr/>
          </p:nvSpPr>
          <p:spPr>
            <a:xfrm>
              <a:off x="8349082" y="6248400"/>
              <a:ext cx="751374" cy="523220"/>
            </a:xfrm>
            <a:prstGeom prst="rect">
              <a:avLst/>
            </a:prstGeom>
            <a:noFill/>
          </p:spPr>
          <p:txBody>
            <a:bodyPr wrap="square" rtlCol="0">
              <a:spAutoFit/>
            </a:bodyPr>
            <a:lstStyle/>
            <a:p>
              <a:pPr algn="ctr" defTabSz="457200" fontAlgn="base">
                <a:spcBef>
                  <a:spcPct val="0"/>
                </a:spcBef>
                <a:spcAft>
                  <a:spcPct val="0"/>
                </a:spcAft>
              </a:pPr>
              <a:r>
                <a:rPr lang="en-US" sz="1400" b="1" dirty="0">
                  <a:solidFill>
                    <a:srgbClr val="00B050"/>
                  </a:solidFill>
                  <a:latin typeface="Heiti SC Light"/>
                  <a:ea typeface="Heiti SC Light"/>
                  <a:cs typeface="Heiti SC Light"/>
                </a:rPr>
                <a:t>网络</a:t>
              </a:r>
            </a:p>
            <a:p>
              <a:pPr algn="ctr" defTabSz="457200" fontAlgn="base">
                <a:spcBef>
                  <a:spcPct val="0"/>
                </a:spcBef>
                <a:spcAft>
                  <a:spcPct val="0"/>
                </a:spcAft>
              </a:pPr>
              <a:r>
                <a:rPr lang="en-US" sz="1400" b="1" dirty="0">
                  <a:solidFill>
                    <a:srgbClr val="00B050"/>
                  </a:solidFill>
                  <a:latin typeface="Heiti SC Light"/>
                  <a:ea typeface="Heiti SC Light"/>
                  <a:cs typeface="Heiti SC Light"/>
                </a:rPr>
                <a:t>传输</a:t>
              </a:r>
            </a:p>
          </p:txBody>
        </p:sp>
        <p:sp>
          <p:nvSpPr>
            <p:cNvPr id="65" name="TextBox 64"/>
            <p:cNvSpPr txBox="1"/>
            <p:nvPr/>
          </p:nvSpPr>
          <p:spPr>
            <a:xfrm>
              <a:off x="8349734" y="1186544"/>
              <a:ext cx="751374" cy="338554"/>
            </a:xfrm>
            <a:prstGeom prst="rect">
              <a:avLst/>
            </a:prstGeom>
            <a:noFill/>
          </p:spPr>
          <p:txBody>
            <a:bodyPr wrap="square" rtlCol="0">
              <a:spAutoFit/>
            </a:bodyPr>
            <a:lstStyle/>
            <a:p>
              <a:pPr algn="ctr" defTabSz="457200" fontAlgn="base">
                <a:spcBef>
                  <a:spcPct val="0"/>
                </a:spcBef>
                <a:spcAft>
                  <a:spcPct val="0"/>
                </a:spcAft>
              </a:pPr>
              <a:r>
                <a:rPr lang="en-US" sz="1600" b="1" dirty="0" smtClean="0">
                  <a:solidFill>
                    <a:schemeClr val="accent6">
                      <a:lumMod val="75000"/>
                    </a:schemeClr>
                  </a:solidFill>
                  <a:latin typeface="Heiti SC Light"/>
                  <a:ea typeface="Heiti SC Light"/>
                  <a:cs typeface="Heiti SC Light"/>
                </a:rPr>
                <a:t>EUE</a:t>
              </a:r>
              <a:endParaRPr lang="en-US" sz="1600" b="1" dirty="0">
                <a:solidFill>
                  <a:schemeClr val="accent6">
                    <a:lumMod val="75000"/>
                  </a:schemeClr>
                </a:solidFill>
                <a:latin typeface="Heiti SC Light"/>
                <a:ea typeface="Heiti SC Light"/>
                <a:cs typeface="Heiti SC Light"/>
              </a:endParaRPr>
            </a:p>
          </p:txBody>
        </p:sp>
      </p:grpSp>
      <p:cxnSp>
        <p:nvCxnSpPr>
          <p:cNvPr id="66" name="Straight Arrow Connector 65"/>
          <p:cNvCxnSpPr/>
          <p:nvPr/>
        </p:nvCxnSpPr>
        <p:spPr>
          <a:xfrm flipV="1">
            <a:off x="9141619" y="1524000"/>
            <a:ext cx="406294" cy="78778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9243192" y="1524000"/>
            <a:ext cx="406294" cy="78778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9344766" y="1524000"/>
            <a:ext cx="406294" cy="78778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446339" y="1524000"/>
            <a:ext cx="406294" cy="78778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9547913" y="1524000"/>
            <a:ext cx="406294" cy="78778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9649487" y="1524000"/>
            <a:ext cx="406294" cy="78778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72" name="Group 71"/>
          <p:cNvGrpSpPr/>
          <p:nvPr/>
        </p:nvGrpSpPr>
        <p:grpSpPr>
          <a:xfrm>
            <a:off x="6805427" y="1524000"/>
            <a:ext cx="2640912" cy="5138056"/>
            <a:chOff x="5105400" y="1524000"/>
            <a:chExt cx="1981200" cy="5138056"/>
          </a:xfrm>
        </p:grpSpPr>
        <p:sp>
          <p:nvSpPr>
            <p:cNvPr id="73" name="TextBox 72"/>
            <p:cNvSpPr txBox="1"/>
            <p:nvPr/>
          </p:nvSpPr>
          <p:spPr>
            <a:xfrm>
              <a:off x="5742733" y="5562600"/>
              <a:ext cx="523357" cy="246221"/>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FF0000"/>
                  </a:solidFill>
                  <a:latin typeface="Heiti SC Light"/>
                  <a:ea typeface="Heiti SC Light"/>
                  <a:cs typeface="Heiti SC Light"/>
                </a:rPr>
                <a:t>代码执行</a:t>
              </a:r>
              <a:endParaRPr lang="en-US" sz="1000" b="1" dirty="0">
                <a:solidFill>
                  <a:srgbClr val="FF0000"/>
                </a:solidFill>
                <a:latin typeface="Heiti SC Light"/>
                <a:ea typeface="Heiti SC Light"/>
                <a:cs typeface="Heiti SC Light"/>
              </a:endParaRPr>
            </a:p>
          </p:txBody>
        </p:sp>
        <p:cxnSp>
          <p:nvCxnSpPr>
            <p:cNvPr id="74" name="Straight Arrow Connector 73"/>
            <p:cNvCxnSpPr/>
            <p:nvPr/>
          </p:nvCxnSpPr>
          <p:spPr>
            <a:xfrm flipV="1">
              <a:off x="5105400" y="6161314"/>
              <a:ext cx="0" cy="500742"/>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5105400" y="5348456"/>
              <a:ext cx="990600" cy="823745"/>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6096000" y="4552236"/>
              <a:ext cx="0" cy="398110"/>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6096000" y="3784118"/>
              <a:ext cx="76200" cy="585074"/>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6172200" y="2951132"/>
              <a:ext cx="533400" cy="832986"/>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6096000" y="4000519"/>
              <a:ext cx="908178" cy="246221"/>
            </a:xfrm>
            <a:prstGeom prst="rect">
              <a:avLst/>
            </a:prstGeom>
            <a:noFill/>
          </p:spPr>
          <p:txBody>
            <a:bodyPr wrap="none" rtlCol="0">
              <a:spAutoFit/>
            </a:bodyPr>
            <a:lstStyle/>
            <a:p>
              <a:pPr defTabSz="457200" fontAlgn="base">
                <a:spcBef>
                  <a:spcPct val="0"/>
                </a:spcBef>
                <a:spcAft>
                  <a:spcPct val="0"/>
                </a:spcAft>
              </a:pPr>
              <a:r>
                <a:rPr lang="zh-CN" altLang="en-US" sz="1000" b="1" dirty="0">
                  <a:solidFill>
                    <a:srgbClr val="00B050"/>
                  </a:solidFill>
                  <a:latin typeface="Heiti SC Light"/>
                  <a:ea typeface="Heiti SC Light"/>
                  <a:cs typeface="Heiti SC Light"/>
                </a:rPr>
                <a:t>网络、带宽、延迟</a:t>
              </a:r>
              <a:endParaRPr lang="en-US" sz="1000" b="1" dirty="0">
                <a:solidFill>
                  <a:srgbClr val="00B050"/>
                </a:solidFill>
                <a:latin typeface="Heiti SC Light"/>
                <a:ea typeface="Heiti SC Light"/>
                <a:cs typeface="Heiti SC Light"/>
              </a:endParaRPr>
            </a:p>
          </p:txBody>
        </p:sp>
        <p:sp>
          <p:nvSpPr>
            <p:cNvPr id="80" name="TextBox 79"/>
            <p:cNvSpPr txBox="1"/>
            <p:nvPr/>
          </p:nvSpPr>
          <p:spPr>
            <a:xfrm>
              <a:off x="6477000" y="3200400"/>
              <a:ext cx="523357" cy="246221"/>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FF0000"/>
                  </a:solidFill>
                  <a:latin typeface="Heiti SC Light"/>
                  <a:ea typeface="Heiti SC Light"/>
                  <a:cs typeface="Heiti SC Light"/>
                </a:rPr>
                <a:t>代码执行</a:t>
              </a:r>
              <a:endParaRPr lang="en-US" sz="1000" b="1" dirty="0">
                <a:solidFill>
                  <a:srgbClr val="FF0000"/>
                </a:solidFill>
                <a:latin typeface="Heiti SC Light"/>
                <a:ea typeface="Heiti SC Light"/>
                <a:cs typeface="Heiti SC Light"/>
              </a:endParaRPr>
            </a:p>
          </p:txBody>
        </p:sp>
        <p:cxnSp>
          <p:nvCxnSpPr>
            <p:cNvPr id="81" name="Straight Arrow Connector 80"/>
            <p:cNvCxnSpPr/>
            <p:nvPr/>
          </p:nvCxnSpPr>
          <p:spPr>
            <a:xfrm flipV="1">
              <a:off x="6781800" y="1524000"/>
              <a:ext cx="304800" cy="78778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6705600" y="2494835"/>
              <a:ext cx="76200" cy="45629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6781800" y="2311789"/>
              <a:ext cx="0" cy="18589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6096000" y="4369188"/>
              <a:ext cx="0" cy="18304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6096000" y="4950346"/>
              <a:ext cx="0" cy="398110"/>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86" name="Group 85"/>
          <p:cNvGrpSpPr/>
          <p:nvPr/>
        </p:nvGrpSpPr>
        <p:grpSpPr>
          <a:xfrm>
            <a:off x="9751060" y="1376604"/>
            <a:ext cx="406294" cy="935184"/>
            <a:chOff x="7315200" y="1376604"/>
            <a:chExt cx="304800" cy="935184"/>
          </a:xfrm>
        </p:grpSpPr>
        <p:cxnSp>
          <p:nvCxnSpPr>
            <p:cNvPr id="87" name="Straight Arrow Connector 86"/>
            <p:cNvCxnSpPr/>
            <p:nvPr/>
          </p:nvCxnSpPr>
          <p:spPr>
            <a:xfrm flipV="1">
              <a:off x="7315200" y="1524000"/>
              <a:ext cx="304800" cy="787788"/>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7620000" y="1376604"/>
              <a:ext cx="0" cy="128474"/>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89" name="Group 88"/>
          <p:cNvGrpSpPr/>
          <p:nvPr/>
        </p:nvGrpSpPr>
        <p:grpSpPr>
          <a:xfrm>
            <a:off x="10170183" y="1234237"/>
            <a:ext cx="1277394" cy="246221"/>
            <a:chOff x="7629629" y="1234236"/>
            <a:chExt cx="883857" cy="246221"/>
          </a:xfrm>
        </p:grpSpPr>
        <p:cxnSp>
          <p:nvCxnSpPr>
            <p:cNvPr id="90" name="Straight Arrow Connector 89"/>
            <p:cNvCxnSpPr/>
            <p:nvPr/>
          </p:nvCxnSpPr>
          <p:spPr>
            <a:xfrm>
              <a:off x="8153400" y="1244243"/>
              <a:ext cx="0" cy="236214"/>
            </a:xfrm>
            <a:prstGeom prst="straightConnector1">
              <a:avLst/>
            </a:prstGeom>
            <a:ln>
              <a:solidFill>
                <a:schemeClr val="accent1">
                  <a:lumMod val="50000"/>
                </a:schemeClr>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8085834" y="1234236"/>
              <a:ext cx="427652" cy="246221"/>
            </a:xfrm>
            <a:prstGeom prst="rect">
              <a:avLst/>
            </a:prstGeom>
            <a:noFill/>
          </p:spPr>
          <p:txBody>
            <a:bodyPr wrap="square" rtlCol="0">
              <a:spAutoFit/>
            </a:bodyPr>
            <a:lstStyle/>
            <a:p>
              <a:pPr defTabSz="457200" fontAlgn="base">
                <a:spcBef>
                  <a:spcPct val="0"/>
                </a:spcBef>
                <a:spcAft>
                  <a:spcPct val="0"/>
                </a:spcAft>
              </a:pPr>
              <a:r>
                <a:rPr lang="zh-CN" altLang="en-US" sz="1000" b="1" dirty="0" smtClean="0">
                  <a:solidFill>
                    <a:schemeClr val="tx1">
                      <a:lumMod val="95000"/>
                      <a:lumOff val="5000"/>
                    </a:schemeClr>
                  </a:solidFill>
                  <a:latin typeface="Heiti SC Light"/>
                  <a:ea typeface="Heiti SC Light"/>
                  <a:cs typeface="Heiti SC Light"/>
                </a:rPr>
                <a:t>结束</a:t>
              </a:r>
              <a:endParaRPr lang="en-US" sz="1000" b="1" dirty="0">
                <a:solidFill>
                  <a:schemeClr val="tx1">
                    <a:lumMod val="95000"/>
                    <a:lumOff val="5000"/>
                  </a:schemeClr>
                </a:solidFill>
                <a:latin typeface="Heiti SC Light"/>
                <a:ea typeface="Heiti SC Light"/>
                <a:cs typeface="Heiti SC Light"/>
              </a:endParaRPr>
            </a:p>
          </p:txBody>
        </p:sp>
        <p:cxnSp>
          <p:nvCxnSpPr>
            <p:cNvPr id="92" name="Straight Arrow Connector 91"/>
            <p:cNvCxnSpPr/>
            <p:nvPr/>
          </p:nvCxnSpPr>
          <p:spPr>
            <a:xfrm>
              <a:off x="7629629" y="1368777"/>
              <a:ext cx="497892" cy="0"/>
            </a:xfrm>
            <a:prstGeom prst="straightConnector1">
              <a:avLst/>
            </a:prstGeom>
            <a:ln>
              <a:solidFill>
                <a:schemeClr val="accent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93" name="TextBox 92"/>
          <p:cNvSpPr txBox="1"/>
          <p:nvPr/>
        </p:nvSpPr>
        <p:spPr>
          <a:xfrm>
            <a:off x="9439197" y="1143001"/>
            <a:ext cx="954107" cy="246221"/>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chemeClr val="accent6">
                    <a:lumMod val="75000"/>
                  </a:schemeClr>
                </a:solidFill>
                <a:latin typeface="Heiti SC Light"/>
                <a:ea typeface="Heiti SC Light"/>
                <a:cs typeface="Heiti SC Light"/>
              </a:rPr>
              <a:t>网页渲染时间</a:t>
            </a:r>
            <a:endParaRPr lang="en-US" sz="1000" b="1" dirty="0">
              <a:solidFill>
                <a:schemeClr val="accent6">
                  <a:lumMod val="75000"/>
                </a:schemeClr>
              </a:solidFill>
              <a:latin typeface="Heiti SC Light"/>
              <a:ea typeface="Heiti SC Light"/>
              <a:cs typeface="Heiti SC Light"/>
            </a:endParaRPr>
          </a:p>
        </p:txBody>
      </p:sp>
      <p:sp>
        <p:nvSpPr>
          <p:cNvPr id="94" name="TextBox 93"/>
          <p:cNvSpPr txBox="1"/>
          <p:nvPr/>
        </p:nvSpPr>
        <p:spPr>
          <a:xfrm>
            <a:off x="7129490" y="1676400"/>
            <a:ext cx="1595309" cy="400110"/>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00B050"/>
                </a:solidFill>
                <a:latin typeface="Heiti SC Light"/>
                <a:ea typeface="Heiti SC Light"/>
                <a:cs typeface="Heiti SC Light"/>
              </a:rPr>
              <a:t>服务响应</a:t>
            </a:r>
            <a:endParaRPr lang="en-US" altLang="zh-CN" sz="1000" b="1" dirty="0">
              <a:solidFill>
                <a:srgbClr val="00B050"/>
              </a:solidFill>
              <a:latin typeface="Heiti SC Light"/>
              <a:ea typeface="Heiti SC Light"/>
              <a:cs typeface="Heiti SC Light"/>
            </a:endParaRPr>
          </a:p>
          <a:p>
            <a:pPr defTabSz="457200" fontAlgn="base">
              <a:spcBef>
                <a:spcPct val="0"/>
              </a:spcBef>
              <a:spcAft>
                <a:spcPct val="0"/>
              </a:spcAft>
            </a:pPr>
            <a:r>
              <a:rPr lang="zh-CN" altLang="en-US" sz="1000" b="1" dirty="0">
                <a:solidFill>
                  <a:srgbClr val="00B050"/>
                </a:solidFill>
                <a:latin typeface="Heiti SC Light"/>
                <a:ea typeface="Heiti SC Light"/>
                <a:cs typeface="Heiti SC Light"/>
              </a:rPr>
              <a:t>网络、带宽、延迟、丢</a:t>
            </a:r>
            <a:r>
              <a:rPr lang="zh-CN" altLang="en-US" sz="1000" b="1" dirty="0" smtClean="0">
                <a:solidFill>
                  <a:srgbClr val="00B050"/>
                </a:solidFill>
                <a:latin typeface="Heiti SC Light"/>
                <a:ea typeface="Heiti SC Light"/>
                <a:cs typeface="Heiti SC Light"/>
              </a:rPr>
              <a:t>包</a:t>
            </a:r>
            <a:endParaRPr lang="en-US" sz="1000" b="1" dirty="0">
              <a:solidFill>
                <a:srgbClr val="00B050"/>
              </a:solidFill>
              <a:latin typeface="Heiti SC Light"/>
              <a:ea typeface="Heiti SC Light"/>
              <a:cs typeface="Heiti SC Light"/>
            </a:endParaRPr>
          </a:p>
        </p:txBody>
      </p:sp>
      <p:sp>
        <p:nvSpPr>
          <p:cNvPr id="95" name="TextBox 94"/>
          <p:cNvSpPr txBox="1"/>
          <p:nvPr/>
        </p:nvSpPr>
        <p:spPr>
          <a:xfrm>
            <a:off x="2457107" y="1676400"/>
            <a:ext cx="1595309" cy="400110"/>
          </a:xfrm>
          <a:prstGeom prst="rect">
            <a:avLst/>
          </a:prstGeom>
          <a:noFill/>
        </p:spPr>
        <p:txBody>
          <a:bodyPr wrap="none" rtlCol="0">
            <a:spAutoFit/>
          </a:bodyPr>
          <a:lstStyle/>
          <a:p>
            <a:pPr defTabSz="457200" fontAlgn="base">
              <a:spcBef>
                <a:spcPct val="0"/>
              </a:spcBef>
              <a:spcAft>
                <a:spcPct val="0"/>
              </a:spcAft>
            </a:pPr>
            <a:r>
              <a:rPr lang="zh-CN" altLang="en-US" sz="1000" b="1" dirty="0" smtClean="0">
                <a:solidFill>
                  <a:srgbClr val="00B050"/>
                </a:solidFill>
                <a:latin typeface="Heiti SC Light"/>
                <a:ea typeface="Heiti SC Light"/>
                <a:cs typeface="Heiti SC Light"/>
              </a:rPr>
              <a:t>服务请求</a:t>
            </a:r>
            <a:endParaRPr lang="en-US" altLang="zh-CN" sz="1000" b="1" dirty="0" smtClean="0">
              <a:solidFill>
                <a:srgbClr val="00B050"/>
              </a:solidFill>
              <a:latin typeface="Heiti SC Light"/>
              <a:ea typeface="Heiti SC Light"/>
              <a:cs typeface="Heiti SC Light"/>
            </a:endParaRPr>
          </a:p>
          <a:p>
            <a:pPr defTabSz="457200" fontAlgn="base">
              <a:spcBef>
                <a:spcPct val="0"/>
              </a:spcBef>
              <a:spcAft>
                <a:spcPct val="0"/>
              </a:spcAft>
            </a:pPr>
            <a:r>
              <a:rPr lang="zh-CN" altLang="en-US" sz="1000" b="1" dirty="0" smtClean="0">
                <a:solidFill>
                  <a:srgbClr val="00B050"/>
                </a:solidFill>
                <a:latin typeface="Heiti SC Light"/>
                <a:ea typeface="Heiti SC Light"/>
                <a:cs typeface="Heiti SC Light"/>
              </a:rPr>
              <a:t>网络、带宽、延迟、丢包</a:t>
            </a:r>
            <a:endParaRPr lang="en-US" sz="1000" b="1" dirty="0">
              <a:solidFill>
                <a:srgbClr val="00B050"/>
              </a:solidFill>
              <a:latin typeface="Heiti SC Light"/>
              <a:ea typeface="Heiti SC Light"/>
              <a:cs typeface="Heiti SC Light"/>
            </a:endParaRPr>
          </a:p>
        </p:txBody>
      </p:sp>
      <p:sp>
        <p:nvSpPr>
          <p:cNvPr id="96" name="Rounded Rectangle 95"/>
          <p:cNvSpPr/>
          <p:nvPr/>
        </p:nvSpPr>
        <p:spPr>
          <a:xfrm rot="16200000">
            <a:off x="8817140" y="3555669"/>
            <a:ext cx="5689600" cy="762663"/>
          </a:xfrm>
          <a:prstGeom prst="roundRect">
            <a:avLst/>
          </a:prstGeom>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solidFill>
                  <a:schemeClr val="tx1"/>
                </a:solidFill>
              </a:rPr>
              <a:t>Riverbed </a:t>
            </a:r>
            <a:r>
              <a:rPr lang="en-US" b="1" dirty="0" err="1" smtClean="0">
                <a:solidFill>
                  <a:schemeClr val="tx1"/>
                </a:solidFill>
              </a:rPr>
              <a:t>SteelCentral</a:t>
            </a:r>
            <a:endParaRPr lang="en-US" b="1" dirty="0">
              <a:solidFill>
                <a:schemeClr val="tx1"/>
              </a:solidFill>
            </a:endParaRPr>
          </a:p>
        </p:txBody>
      </p:sp>
    </p:spTree>
    <p:extLst>
      <p:ext uri="{BB962C8B-B14F-4D97-AF65-F5344CB8AC3E}">
        <p14:creationId xmlns:p14="http://schemas.microsoft.com/office/powerpoint/2010/main" val="95022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75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75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down)">
                                      <p:cBhvr>
                                        <p:cTn id="22" dur="1500"/>
                                        <p:tgtEl>
                                          <p:spTgt spid="72"/>
                                        </p:tgtEl>
                                      </p:cBhvr>
                                    </p:animEffect>
                                  </p:childTnLst>
                                </p:cTn>
                              </p:par>
                              <p:par>
                                <p:cTn id="23" presetID="22" presetClass="entr" presetSubtype="4"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ipe(down)">
                                      <p:cBhvr>
                                        <p:cTn id="25" dur="250"/>
                                        <p:tgtEl>
                                          <p:spTgt spid="66"/>
                                        </p:tgtEl>
                                      </p:cBhvr>
                                    </p:animEffect>
                                  </p:childTnLst>
                                </p:cTn>
                              </p:par>
                              <p:par>
                                <p:cTn id="26" presetID="22" presetClass="entr" presetSubtype="4" fill="hold" nodeType="withEffect">
                                  <p:stCondLst>
                                    <p:cond delay="250"/>
                                  </p:stCondLst>
                                  <p:childTnLst>
                                    <p:set>
                                      <p:cBhvr>
                                        <p:cTn id="27" dur="1" fill="hold">
                                          <p:stCondLst>
                                            <p:cond delay="0"/>
                                          </p:stCondLst>
                                        </p:cTn>
                                        <p:tgtEl>
                                          <p:spTgt spid="67"/>
                                        </p:tgtEl>
                                        <p:attrNameLst>
                                          <p:attrName>style.visibility</p:attrName>
                                        </p:attrNameLst>
                                      </p:cBhvr>
                                      <p:to>
                                        <p:strVal val="visible"/>
                                      </p:to>
                                    </p:set>
                                    <p:animEffect transition="in" filter="wipe(down)">
                                      <p:cBhvr>
                                        <p:cTn id="28" dur="250"/>
                                        <p:tgtEl>
                                          <p:spTgt spid="67"/>
                                        </p:tgtEl>
                                      </p:cBhvr>
                                    </p:animEffect>
                                  </p:childTnLst>
                                </p:cTn>
                              </p:par>
                              <p:par>
                                <p:cTn id="29" presetID="22" presetClass="entr" presetSubtype="4" fill="hold" nodeType="withEffect">
                                  <p:stCondLst>
                                    <p:cond delay="500"/>
                                  </p:stCondLst>
                                  <p:childTnLst>
                                    <p:set>
                                      <p:cBhvr>
                                        <p:cTn id="30" dur="1" fill="hold">
                                          <p:stCondLst>
                                            <p:cond delay="0"/>
                                          </p:stCondLst>
                                        </p:cTn>
                                        <p:tgtEl>
                                          <p:spTgt spid="68"/>
                                        </p:tgtEl>
                                        <p:attrNameLst>
                                          <p:attrName>style.visibility</p:attrName>
                                        </p:attrNameLst>
                                      </p:cBhvr>
                                      <p:to>
                                        <p:strVal val="visible"/>
                                      </p:to>
                                    </p:set>
                                    <p:animEffect transition="in" filter="wipe(down)">
                                      <p:cBhvr>
                                        <p:cTn id="31" dur="250"/>
                                        <p:tgtEl>
                                          <p:spTgt spid="68"/>
                                        </p:tgtEl>
                                      </p:cBhvr>
                                    </p:animEffect>
                                  </p:childTnLst>
                                </p:cTn>
                              </p:par>
                              <p:par>
                                <p:cTn id="32" presetID="22" presetClass="entr" presetSubtype="4" fill="hold" nodeType="withEffect">
                                  <p:stCondLst>
                                    <p:cond delay="750"/>
                                  </p:stCondLst>
                                  <p:childTnLst>
                                    <p:set>
                                      <p:cBhvr>
                                        <p:cTn id="33" dur="1" fill="hold">
                                          <p:stCondLst>
                                            <p:cond delay="0"/>
                                          </p:stCondLst>
                                        </p:cTn>
                                        <p:tgtEl>
                                          <p:spTgt spid="69"/>
                                        </p:tgtEl>
                                        <p:attrNameLst>
                                          <p:attrName>style.visibility</p:attrName>
                                        </p:attrNameLst>
                                      </p:cBhvr>
                                      <p:to>
                                        <p:strVal val="visible"/>
                                      </p:to>
                                    </p:set>
                                    <p:animEffect transition="in" filter="wipe(down)">
                                      <p:cBhvr>
                                        <p:cTn id="34" dur="250"/>
                                        <p:tgtEl>
                                          <p:spTgt spid="69"/>
                                        </p:tgtEl>
                                      </p:cBhvr>
                                    </p:animEffect>
                                  </p:childTnLst>
                                </p:cTn>
                              </p:par>
                              <p:par>
                                <p:cTn id="35" presetID="22" presetClass="entr" presetSubtype="4" fill="hold" nodeType="withEffect">
                                  <p:stCondLst>
                                    <p:cond delay="1000"/>
                                  </p:stCondLst>
                                  <p:childTnLst>
                                    <p:set>
                                      <p:cBhvr>
                                        <p:cTn id="36" dur="1" fill="hold">
                                          <p:stCondLst>
                                            <p:cond delay="0"/>
                                          </p:stCondLst>
                                        </p:cTn>
                                        <p:tgtEl>
                                          <p:spTgt spid="70"/>
                                        </p:tgtEl>
                                        <p:attrNameLst>
                                          <p:attrName>style.visibility</p:attrName>
                                        </p:attrNameLst>
                                      </p:cBhvr>
                                      <p:to>
                                        <p:strVal val="visible"/>
                                      </p:to>
                                    </p:set>
                                    <p:animEffect transition="in" filter="wipe(down)">
                                      <p:cBhvr>
                                        <p:cTn id="37" dur="250"/>
                                        <p:tgtEl>
                                          <p:spTgt spid="70"/>
                                        </p:tgtEl>
                                      </p:cBhvr>
                                    </p:animEffect>
                                  </p:childTnLst>
                                </p:cTn>
                              </p:par>
                              <p:par>
                                <p:cTn id="38" presetID="22" presetClass="entr" presetSubtype="4" fill="hold" nodeType="withEffect">
                                  <p:stCondLst>
                                    <p:cond delay="1250"/>
                                  </p:stCondLst>
                                  <p:childTnLst>
                                    <p:set>
                                      <p:cBhvr>
                                        <p:cTn id="39" dur="1" fill="hold">
                                          <p:stCondLst>
                                            <p:cond delay="0"/>
                                          </p:stCondLst>
                                        </p:cTn>
                                        <p:tgtEl>
                                          <p:spTgt spid="71"/>
                                        </p:tgtEl>
                                        <p:attrNameLst>
                                          <p:attrName>style.visibility</p:attrName>
                                        </p:attrNameLst>
                                      </p:cBhvr>
                                      <p:to>
                                        <p:strVal val="visible"/>
                                      </p:to>
                                    </p:set>
                                    <p:animEffect transition="in" filter="wipe(down)">
                                      <p:cBhvr>
                                        <p:cTn id="40" dur="250"/>
                                        <p:tgtEl>
                                          <p:spTgt spid="71"/>
                                        </p:tgtEl>
                                      </p:cBhvr>
                                    </p:animEffect>
                                  </p:childTnLst>
                                </p:cTn>
                              </p:par>
                              <p:par>
                                <p:cTn id="41" presetID="22" presetClass="entr" presetSubtype="4" fill="hold" nodeType="withEffect">
                                  <p:stCondLst>
                                    <p:cond delay="1500"/>
                                  </p:stCondLst>
                                  <p:childTnLst>
                                    <p:set>
                                      <p:cBhvr>
                                        <p:cTn id="42" dur="1" fill="hold">
                                          <p:stCondLst>
                                            <p:cond delay="0"/>
                                          </p:stCondLst>
                                        </p:cTn>
                                        <p:tgtEl>
                                          <p:spTgt spid="86"/>
                                        </p:tgtEl>
                                        <p:attrNameLst>
                                          <p:attrName>style.visibility</p:attrName>
                                        </p:attrNameLst>
                                      </p:cBhvr>
                                      <p:to>
                                        <p:strVal val="visible"/>
                                      </p:to>
                                    </p:set>
                                    <p:animEffect transition="in" filter="wipe(down)">
                                      <p:cBhvr>
                                        <p:cTn id="43" dur="250"/>
                                        <p:tgtEl>
                                          <p:spTgt spid="86"/>
                                        </p:tgtEl>
                                      </p:cBhvr>
                                    </p:animEffect>
                                  </p:childTnLst>
                                </p:cTn>
                              </p:par>
                            </p:childTnLst>
                          </p:cTn>
                        </p:par>
                        <p:par>
                          <p:cTn id="44" fill="hold">
                            <p:stCondLst>
                              <p:cond delay="1750"/>
                            </p:stCondLst>
                            <p:childTnLst>
                              <p:par>
                                <p:cTn id="45" presetID="22" presetClass="entr" presetSubtype="8" fill="hold" nodeType="after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500"/>
                                        <p:tgtEl>
                                          <p:spTgt spid="8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up)">
                                      <p:cBhvr>
                                        <p:cTn id="55" dur="1000"/>
                                        <p:tgtEl>
                                          <p:spTgt spid="50"/>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1750"/>
                                        <p:tgtEl>
                                          <p:spTgt spid="94"/>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96"/>
                                        </p:tgtEl>
                                        <p:attrNameLst>
                                          <p:attrName>style.visibility</p:attrName>
                                        </p:attrNameLst>
                                      </p:cBhvr>
                                      <p:to>
                                        <p:strVal val="visible"/>
                                      </p:to>
                                    </p:set>
                                    <p:anim calcmode="lin" valueType="num">
                                      <p:cBhvr>
                                        <p:cTn id="64" dur="500" fill="hold"/>
                                        <p:tgtEl>
                                          <p:spTgt spid="96"/>
                                        </p:tgtEl>
                                        <p:attrNameLst>
                                          <p:attrName>ppt_w</p:attrName>
                                        </p:attrNameLst>
                                      </p:cBhvr>
                                      <p:tavLst>
                                        <p:tav tm="0">
                                          <p:val>
                                            <p:fltVal val="0"/>
                                          </p:val>
                                        </p:tav>
                                        <p:tav tm="100000">
                                          <p:val>
                                            <p:strVal val="#ppt_w"/>
                                          </p:val>
                                        </p:tav>
                                      </p:tavLst>
                                    </p:anim>
                                    <p:anim calcmode="lin" valueType="num">
                                      <p:cBhvr>
                                        <p:cTn id="65" dur="500" fill="hold"/>
                                        <p:tgtEl>
                                          <p:spTgt spid="96"/>
                                        </p:tgtEl>
                                        <p:attrNameLst>
                                          <p:attrName>ppt_h</p:attrName>
                                        </p:attrNameLst>
                                      </p:cBhvr>
                                      <p:tavLst>
                                        <p:tav tm="0">
                                          <p:val>
                                            <p:fltVal val="0"/>
                                          </p:val>
                                        </p:tav>
                                        <p:tav tm="100000">
                                          <p:val>
                                            <p:strVal val="#ppt_h"/>
                                          </p:val>
                                        </p:tav>
                                      </p:tavLst>
                                    </p:anim>
                                    <p:animEffect transition="in" filter="fade">
                                      <p:cBhvr>
                                        <p:cTn id="66"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574201" y="2475806"/>
            <a:ext cx="3578227" cy="2683433"/>
            <a:chOff x="7574189" y="2475794"/>
            <a:chExt cx="3578226" cy="2683433"/>
          </a:xfrm>
        </p:grpSpPr>
        <p:grpSp>
          <p:nvGrpSpPr>
            <p:cNvPr id="4" name="Group 3"/>
            <p:cNvGrpSpPr/>
            <p:nvPr/>
          </p:nvGrpSpPr>
          <p:grpSpPr>
            <a:xfrm>
              <a:off x="7574189" y="2475794"/>
              <a:ext cx="3578226" cy="2683433"/>
              <a:chOff x="7574189" y="2475794"/>
              <a:chExt cx="3578226" cy="2683433"/>
            </a:xfrm>
          </p:grpSpPr>
          <p:pic>
            <p:nvPicPr>
              <p:cNvPr id="6" name="Picture 3" descr="C:\Users\Jonathan.DUARTE\Desktop\box1.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flipH="1">
                <a:off x="7574189" y="3422502"/>
                <a:ext cx="3578226" cy="1736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8378993" y="2475794"/>
                <a:ext cx="1844507" cy="178302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8728727" y="4431314"/>
              <a:ext cx="1685077" cy="677108"/>
            </a:xfrm>
            <a:prstGeom prst="rect">
              <a:avLst/>
            </a:prstGeom>
            <a:noFill/>
            <a:extLst/>
          </p:spPr>
          <p:txBody>
            <a:bodyPr wrap="none" lIns="91440" tIns="45720" rIns="91440" bIns="45720" anchor="ctr">
              <a:spAutoFit/>
            </a:bodyPr>
            <a:lstStyle>
              <a:defPPr>
                <a:defRPr lang="en-US"/>
              </a:defPPr>
              <a:lvl1pPr algn="ctr">
                <a:defRPr sz="3600" b="1" cap="none" spc="50">
                  <a:ln w="13500">
                    <a:solidFill>
                      <a:schemeClr val="accent1">
                        <a:shade val="2500"/>
                        <a:alpha val="6500"/>
                      </a:schemeClr>
                    </a:solidFill>
                    <a:prstDash val="solid"/>
                  </a:ln>
                  <a:solidFill>
                    <a:schemeClr val="bg1">
                      <a:lumMod val="50000"/>
                    </a:schemeClr>
                  </a:solidFill>
                  <a:effectLst>
                    <a:innerShdw blurRad="50900" dist="12700" dir="13500000">
                      <a:srgbClr val="000000">
                        <a:alpha val="60000"/>
                      </a:srgbClr>
                    </a:innerShdw>
                  </a:effectLst>
                  <a:latin typeface="Segoe UI Semibold" panose="020B0702040204020203" pitchFamily="34" charset="0"/>
                  <a:cs typeface="Segoe UI Semibold" panose="020B0702040204020203" pitchFamily="34" charset="0"/>
                </a:defRPr>
              </a:lvl1pPr>
            </a:lstStyle>
            <a:p>
              <a:r>
                <a:rPr lang="en-US" altLang="zh-CN" sz="1900" b="0" dirty="0" smtClean="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rPr>
                <a:t>APM</a:t>
              </a:r>
            </a:p>
            <a:p>
              <a:r>
                <a:rPr lang="zh-CN" altLang="en-US" sz="1900" b="0" dirty="0" smtClean="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rPr>
                <a:t>应用性能管理</a:t>
              </a:r>
              <a:endParaRPr lang="en-US" sz="1900" b="0" dirty="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endParaRPr>
            </a:p>
          </p:txBody>
        </p:sp>
      </p:grpSp>
      <p:grpSp>
        <p:nvGrpSpPr>
          <p:cNvPr id="8" name="Group 7"/>
          <p:cNvGrpSpPr/>
          <p:nvPr/>
        </p:nvGrpSpPr>
        <p:grpSpPr>
          <a:xfrm>
            <a:off x="1073161" y="2354107"/>
            <a:ext cx="3578227" cy="2805135"/>
            <a:chOff x="1073149" y="2354093"/>
            <a:chExt cx="3578226" cy="2805134"/>
          </a:xfrm>
        </p:grpSpPr>
        <p:grpSp>
          <p:nvGrpSpPr>
            <p:cNvPr id="9" name="Group 8"/>
            <p:cNvGrpSpPr/>
            <p:nvPr/>
          </p:nvGrpSpPr>
          <p:grpSpPr>
            <a:xfrm>
              <a:off x="1073149" y="3422502"/>
              <a:ext cx="3578226" cy="1736725"/>
              <a:chOff x="1073149" y="3341688"/>
              <a:chExt cx="3578226" cy="1736725"/>
            </a:xfrm>
          </p:grpSpPr>
          <p:pic>
            <p:nvPicPr>
              <p:cNvPr id="11" name="Picture 3" descr="C:\Users\Jonathan.DUARTE\Desktop\box1.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3149" y="3341688"/>
                <a:ext cx="3578226" cy="17367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50128" y="4496693"/>
                <a:ext cx="1685077" cy="384721"/>
              </a:xfrm>
              <a:prstGeom prst="rect">
                <a:avLst/>
              </a:prstGeom>
              <a:noFill/>
              <a:extLst/>
            </p:spPr>
            <p:txBody>
              <a:bodyPr wrap="none" lIns="91440" tIns="45720" rIns="91440" bIns="45720" anchor="ctr">
                <a:spAutoFit/>
              </a:bodyPr>
              <a:lstStyle>
                <a:defPPr>
                  <a:defRPr lang="en-US"/>
                </a:defPPr>
                <a:lvl1pPr algn="ctr">
                  <a:defRPr sz="3600" b="1" cap="none" spc="50">
                    <a:ln w="13500">
                      <a:solidFill>
                        <a:schemeClr val="accent1">
                          <a:shade val="2500"/>
                          <a:alpha val="6500"/>
                        </a:schemeClr>
                      </a:solidFill>
                      <a:prstDash val="solid"/>
                    </a:ln>
                    <a:solidFill>
                      <a:schemeClr val="bg1">
                        <a:lumMod val="50000"/>
                      </a:schemeClr>
                    </a:solidFill>
                    <a:effectLst>
                      <a:innerShdw blurRad="50900" dist="12700" dir="13500000">
                        <a:srgbClr val="000000">
                          <a:alpha val="60000"/>
                        </a:srgbClr>
                      </a:innerShdw>
                    </a:effectLst>
                    <a:latin typeface="Segoe UI Semibold" panose="020B0702040204020203" pitchFamily="34" charset="0"/>
                    <a:cs typeface="Segoe UI Semibold" panose="020B0702040204020203" pitchFamily="34" charset="0"/>
                  </a:defRPr>
                </a:lvl1pPr>
              </a:lstStyle>
              <a:p>
                <a:r>
                  <a:rPr lang="zh-CN" altLang="en-US" sz="1900" b="0" dirty="0" smtClean="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rPr>
                  <a:t>最终用户体验</a:t>
                </a:r>
                <a:endParaRPr lang="en-US" sz="1900" b="0" dirty="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endParaRPr>
              </a:p>
            </p:txBody>
          </p:sp>
        </p:grpSp>
        <p:pic>
          <p:nvPicPr>
            <p:cNvPr id="10" name="Picture 5" descr="C:\Users\Jonathan.DUARTE\Desktop\icon2.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072800" y="2354093"/>
              <a:ext cx="2380792" cy="1911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4649786" y="2350019"/>
            <a:ext cx="2889250" cy="2809211"/>
            <a:chOff x="4649787" y="2350016"/>
            <a:chExt cx="2889250" cy="2809211"/>
          </a:xfrm>
        </p:grpSpPr>
        <p:grpSp>
          <p:nvGrpSpPr>
            <p:cNvPr id="14" name="Group 13"/>
            <p:cNvGrpSpPr/>
            <p:nvPr/>
          </p:nvGrpSpPr>
          <p:grpSpPr>
            <a:xfrm>
              <a:off x="4649787" y="3422502"/>
              <a:ext cx="2889250" cy="1736725"/>
              <a:chOff x="4649787" y="3422502"/>
              <a:chExt cx="2889250" cy="1736725"/>
            </a:xfrm>
          </p:grpSpPr>
          <p:pic>
            <p:nvPicPr>
              <p:cNvPr id="16" name="Picture 2" descr="C:\Users\Jonathan.DUARTE\Desktop\box2.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49787" y="3422502"/>
                <a:ext cx="2889250" cy="17367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251880" y="4431314"/>
                <a:ext cx="1685077" cy="677108"/>
              </a:xfrm>
              <a:prstGeom prst="rect">
                <a:avLst/>
              </a:prstGeom>
              <a:noFill/>
              <a:extLst/>
            </p:spPr>
            <p:txBody>
              <a:bodyPr wrap="none" lIns="91440" tIns="45720" rIns="91440" bIns="45720" anchor="ctr">
                <a:spAutoFit/>
              </a:bodyPr>
              <a:lstStyle>
                <a:defPPr>
                  <a:defRPr lang="en-US"/>
                </a:defPPr>
                <a:lvl1pPr algn="ctr">
                  <a:defRPr sz="3600" b="1" cap="none" spc="50">
                    <a:ln w="13500">
                      <a:solidFill>
                        <a:schemeClr val="accent1">
                          <a:shade val="2500"/>
                          <a:alpha val="6500"/>
                        </a:schemeClr>
                      </a:solidFill>
                      <a:prstDash val="solid"/>
                    </a:ln>
                    <a:solidFill>
                      <a:schemeClr val="bg1">
                        <a:lumMod val="50000"/>
                      </a:schemeClr>
                    </a:solidFill>
                    <a:effectLst>
                      <a:innerShdw blurRad="50900" dist="12700" dir="13500000">
                        <a:srgbClr val="000000">
                          <a:alpha val="60000"/>
                        </a:srgbClr>
                      </a:innerShdw>
                    </a:effectLst>
                    <a:latin typeface="Segoe UI Semibold" panose="020B0702040204020203" pitchFamily="34" charset="0"/>
                    <a:cs typeface="Segoe UI Semibold" panose="020B0702040204020203" pitchFamily="34" charset="0"/>
                  </a:defRPr>
                </a:lvl1pPr>
              </a:lstStyle>
              <a:p>
                <a:r>
                  <a:rPr lang="en-US" sz="1900" b="0" dirty="0" smtClean="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rPr>
                  <a:t>N</a:t>
                </a:r>
                <a:r>
                  <a:rPr lang="en-US" altLang="zh-CN" sz="1900" b="0" dirty="0" smtClean="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rPr>
                  <a:t>PM</a:t>
                </a:r>
                <a:endParaRPr lang="en-US" altLang="zh-CN" sz="1900" b="0" dirty="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endParaRPr>
              </a:p>
              <a:p>
                <a:r>
                  <a:rPr lang="zh-CN" altLang="en-US" sz="1900" b="0" dirty="0" smtClean="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rPr>
                  <a:t>网络性能管理</a:t>
                </a:r>
                <a:endParaRPr lang="en-US" sz="1900" b="0" dirty="0">
                  <a:ln w="13500">
                    <a:solidFill>
                      <a:srgbClr val="E9681D">
                        <a:shade val="2500"/>
                        <a:alpha val="6500"/>
                      </a:srgbClr>
                    </a:solidFill>
                    <a:prstDash val="solid"/>
                  </a:ln>
                  <a:solidFill>
                    <a:srgbClr val="000000"/>
                  </a:solidFill>
                  <a:latin typeface="Franklin Gothic Book" panose="020B0503020102020204" pitchFamily="34" charset="0"/>
                  <a:cs typeface="Arial" panose="020B0604020202020204" pitchFamily="34" charset="0"/>
                </a:endParaRPr>
              </a:p>
            </p:txBody>
          </p:sp>
        </p:grpSp>
        <p:pic>
          <p:nvPicPr>
            <p:cNvPr id="15" name="Picture 2"/>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5338985" y="2350016"/>
              <a:ext cx="1510854" cy="1509080"/>
            </a:xfrm>
            <a:prstGeom prst="rect">
              <a:avLst/>
            </a:prstGeom>
            <a:noFill/>
            <a:effectLst>
              <a:reflection blurRad="6350" stA="25000" endPos="20000" dir="5400000" sy="-100000" algn="bl" rotWithShape="0"/>
            </a:effectLst>
            <a:extLst>
              <a:ext uri="{909E8E84-426E-40DD-AFC4-6F175D3DCCD1}">
                <a14:hiddenFill xmlns:a14="http://schemas.microsoft.com/office/drawing/2010/main">
                  <a:solidFill>
                    <a:srgbClr val="FFFFFF"/>
                  </a:solidFill>
                </a14:hiddenFill>
              </a:ext>
            </a:extLst>
          </p:spPr>
        </p:pic>
      </p:grpSp>
      <p:sp>
        <p:nvSpPr>
          <p:cNvPr id="18" name="Slide Number Placeholder 3"/>
          <p:cNvSpPr txBox="1">
            <a:spLocks/>
          </p:cNvSpPr>
          <p:nvPr/>
        </p:nvSpPr>
        <p:spPr>
          <a:xfrm>
            <a:off x="12" y="6356354"/>
            <a:ext cx="998539" cy="365125"/>
          </a:xfrm>
          <a:prstGeom prst="rect">
            <a:avLst/>
          </a:prstGeom>
        </p:spPr>
        <p:txBody>
          <a:bodyPr lIns="91404" tIns="45703" rIns="91404" bIns="45703"/>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3A9F61-442C-4957-ADAB-CBE6FCD3FF30}" type="slidenum">
              <a:rPr lang="en-US" smtClean="0">
                <a:solidFill>
                  <a:srgbClr val="D9D9D9">
                    <a:lumMod val="50000"/>
                  </a:srgbClr>
                </a:solidFill>
              </a:rPr>
              <a:pPr/>
              <a:t>8</a:t>
            </a:fld>
            <a:endParaRPr lang="en-US" dirty="0">
              <a:solidFill>
                <a:srgbClr val="D9D9D9">
                  <a:lumMod val="50000"/>
                </a:srgbClr>
              </a:solidFill>
            </a:endParaRPr>
          </a:p>
        </p:txBody>
      </p:sp>
      <p:sp>
        <p:nvSpPr>
          <p:cNvPr id="19" name="Title 1"/>
          <p:cNvSpPr txBox="1">
            <a:spLocks/>
          </p:cNvSpPr>
          <p:nvPr/>
        </p:nvSpPr>
        <p:spPr>
          <a:xfrm>
            <a:off x="150812" y="427038"/>
            <a:ext cx="11359308" cy="48736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kumimoji="1" lang="en-US" altLang="zh-CN" sz="2300" dirty="0" smtClean="0"/>
              <a:t>Riverbed</a:t>
            </a:r>
            <a:r>
              <a:rPr kumimoji="1" lang="zh-CN" altLang="en-US" sz="2300" dirty="0" smtClean="0"/>
              <a:t> </a:t>
            </a:r>
            <a:r>
              <a:rPr kumimoji="1" lang="en-US" altLang="zh-CN" sz="2300" dirty="0" err="1" smtClean="0"/>
              <a:t>Steelcentral</a:t>
            </a:r>
            <a:r>
              <a:rPr kumimoji="1" lang="zh-CN" altLang="en-US" sz="2300" dirty="0" smtClean="0"/>
              <a:t> </a:t>
            </a:r>
            <a:r>
              <a:rPr kumimoji="1" lang="en-US" altLang="zh-CN" sz="2300" dirty="0" smtClean="0"/>
              <a:t>APM </a:t>
            </a:r>
            <a:r>
              <a:rPr kumimoji="1" lang="zh-CN" altLang="en-US" sz="2300" dirty="0" smtClean="0"/>
              <a:t>解决方案</a:t>
            </a:r>
            <a:endParaRPr kumimoji="1" lang="zh-CN" altLang="en-US" sz="2300" dirty="0"/>
          </a:p>
        </p:txBody>
      </p:sp>
    </p:spTree>
    <p:extLst>
      <p:ext uri="{BB962C8B-B14F-4D97-AF65-F5344CB8AC3E}">
        <p14:creationId xmlns:p14="http://schemas.microsoft.com/office/powerpoint/2010/main" val="140686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28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28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4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750"/>
                                        <p:tgtEl>
                                          <p:spTgt spid="13"/>
                                        </p:tgtEl>
                                      </p:cBhvr>
                                    </p:animEffect>
                                  </p:childTnLst>
                                </p:cTn>
                              </p:par>
                              <p:par>
                                <p:cTn id="16" presetID="42" presetClass="path" presetSubtype="0" decel="70000" fill="hold" nodeType="withEffect">
                                  <p:stCondLst>
                                    <p:cond delay="400"/>
                                  </p:stCondLst>
                                  <p:childTnLst>
                                    <p:animMotion origin="layout" path="M 1.38889E-6 -0.06481 L 1.38889E-6 -1.48148E-6 " pathEditMode="relative" rAng="0" ptsTypes="AA">
                                      <p:cBhvr>
                                        <p:cTn id="17" dur="750" fill="hold"/>
                                        <p:tgtEl>
                                          <p:spTgt spid="13"/>
                                        </p:tgtEl>
                                        <p:attrNameLst>
                                          <p:attrName>ppt_x</p:attrName>
                                          <p:attrName>ppt_y</p:attrName>
                                        </p:attrNameLst>
                                      </p:cBhvr>
                                      <p:rCtr x="0" y="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rapezoid 54"/>
          <p:cNvSpPr/>
          <p:nvPr/>
        </p:nvSpPr>
        <p:spPr>
          <a:xfrm flipV="1">
            <a:off x="142396" y="3886200"/>
            <a:ext cx="10150475" cy="1219298"/>
          </a:xfrm>
          <a:prstGeom prst="trapezoid">
            <a:avLst>
              <a:gd name="adj" fmla="val 7035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V="1">
            <a:off x="6193254" y="2469639"/>
            <a:ext cx="4221" cy="562521"/>
          </a:xfrm>
          <a:prstGeom prst="straightConnector1">
            <a:avLst/>
          </a:prstGeom>
          <a:ln>
            <a:solidFill>
              <a:srgbClr val="C0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p:nvPr/>
        </p:nvCxnSpPr>
        <p:spPr>
          <a:xfrm flipV="1">
            <a:off x="8827901" y="2466995"/>
            <a:ext cx="0" cy="733405"/>
          </a:xfrm>
          <a:prstGeom prst="straightConnector1">
            <a:avLst/>
          </a:prstGeom>
          <a:ln>
            <a:solidFill>
              <a:srgbClr val="C0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2" name="Straight Arrow Connector 51"/>
          <p:cNvCxnSpPr/>
          <p:nvPr/>
        </p:nvCxnSpPr>
        <p:spPr>
          <a:xfrm flipV="1">
            <a:off x="3361787" y="2469637"/>
            <a:ext cx="0" cy="562523"/>
          </a:xfrm>
          <a:prstGeom prst="straightConnector1">
            <a:avLst/>
          </a:prstGeom>
          <a:ln>
            <a:solidFill>
              <a:srgbClr val="C0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8" name="Straight Arrow Connector 57"/>
          <p:cNvCxnSpPr/>
          <p:nvPr/>
        </p:nvCxnSpPr>
        <p:spPr>
          <a:xfrm flipH="1">
            <a:off x="4391924" y="3069088"/>
            <a:ext cx="584257" cy="0"/>
          </a:xfrm>
          <a:prstGeom prst="straightConnector1">
            <a:avLst/>
          </a:prstGeom>
          <a:ln w="38100" cmpd="sng">
            <a:solidFill>
              <a:srgbClr val="C00000"/>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7" idx="0"/>
          </p:cNvCxnSpPr>
          <p:nvPr/>
        </p:nvCxnSpPr>
        <p:spPr>
          <a:xfrm flipV="1">
            <a:off x="2965957" y="3657600"/>
            <a:ext cx="0" cy="487680"/>
          </a:xfrm>
          <a:prstGeom prst="straightConnector1">
            <a:avLst/>
          </a:prstGeom>
          <a:ln w="38100" cmpd="sng">
            <a:solidFill>
              <a:srgbClr val="C00000"/>
            </a:solidFill>
            <a:tailEnd type="arrow" w="med" len="med"/>
          </a:ln>
          <a:effectLst/>
        </p:spPr>
        <p:style>
          <a:lnRef idx="2">
            <a:schemeClr val="accent1"/>
          </a:lnRef>
          <a:fillRef idx="0">
            <a:schemeClr val="accent1"/>
          </a:fillRef>
          <a:effectRef idx="1">
            <a:schemeClr val="accent1"/>
          </a:effectRef>
          <a:fontRef idx="minor">
            <a:schemeClr val="tx1"/>
          </a:fontRef>
        </p:style>
      </p:cxnSp>
      <p:sp>
        <p:nvSpPr>
          <p:cNvPr id="67" name="Rectangle 66"/>
          <p:cNvSpPr>
            <a:spLocks noChangeArrowheads="1"/>
          </p:cNvSpPr>
          <p:nvPr/>
        </p:nvSpPr>
        <p:spPr bwMode="auto">
          <a:xfrm>
            <a:off x="2360612" y="4145280"/>
            <a:ext cx="1210689" cy="731520"/>
          </a:xfrm>
          <a:prstGeom prst="rect">
            <a:avLst/>
          </a:prstGeom>
          <a:solidFill>
            <a:schemeClr val="accent3"/>
          </a:solidFill>
          <a:ln w="9525">
            <a:noFill/>
            <a:round/>
            <a:headEnd/>
            <a:tailEnd/>
          </a:ln>
          <a:effectLst/>
        </p:spPr>
        <p:txBody>
          <a:bodyPr wrap="none" lIns="121893" tIns="60947" rIns="121893" bIns="60947" anchor="ctr" anchorCtr="0"/>
          <a:lstStyle/>
          <a:p>
            <a:pPr algn="ctr">
              <a:defRPr/>
            </a:pPr>
            <a:r>
              <a:rPr lang="en-US" sz="1800" dirty="0" smtClean="0">
                <a:solidFill>
                  <a:schemeClr val="lt1"/>
                </a:solidFill>
                <a:cs typeface="Arial Narrow"/>
              </a:rPr>
              <a:t>NetShark</a:t>
            </a:r>
            <a:endParaRPr lang="en-US" sz="1800" dirty="0">
              <a:solidFill>
                <a:schemeClr val="lt1"/>
              </a:solidFill>
              <a:cs typeface="Arial Narrow"/>
            </a:endParaRPr>
          </a:p>
        </p:txBody>
      </p:sp>
      <p:sp>
        <p:nvSpPr>
          <p:cNvPr id="68" name="Rectangle 67"/>
          <p:cNvSpPr>
            <a:spLocks noChangeArrowheads="1"/>
          </p:cNvSpPr>
          <p:nvPr/>
        </p:nvSpPr>
        <p:spPr bwMode="auto">
          <a:xfrm>
            <a:off x="7911986" y="2706664"/>
            <a:ext cx="2335525" cy="950936"/>
          </a:xfrm>
          <a:prstGeom prst="rect">
            <a:avLst/>
          </a:prstGeom>
          <a:solidFill>
            <a:schemeClr val="accent3"/>
          </a:solidFill>
          <a:ln w="9525">
            <a:noFill/>
            <a:round/>
            <a:headEnd/>
            <a:tailEnd/>
          </a:ln>
          <a:effectLst/>
        </p:spPr>
        <p:txBody>
          <a:bodyPr lIns="121893" tIns="60947" rIns="121893" bIns="60947" anchor="ctr" anchorCtr="0"/>
          <a:lstStyle/>
          <a:p>
            <a:pPr algn="ctr">
              <a:defRPr/>
            </a:pPr>
            <a:r>
              <a:rPr lang="en-US" sz="1800" dirty="0">
                <a:solidFill>
                  <a:schemeClr val="bg1"/>
                </a:solidFill>
                <a:cs typeface="Arial Narrow"/>
              </a:rPr>
              <a:t> </a:t>
            </a:r>
            <a:r>
              <a:rPr lang="en-US" sz="1800" dirty="0" err="1" smtClean="0">
                <a:solidFill>
                  <a:schemeClr val="bg1"/>
                </a:solidFill>
                <a:cs typeface="Arial Narrow"/>
              </a:rPr>
              <a:t>AppInternals</a:t>
            </a:r>
            <a:endParaRPr lang="en-US" sz="1800" dirty="0" smtClean="0">
              <a:solidFill>
                <a:schemeClr val="bg1"/>
              </a:solidFill>
              <a:cs typeface="Arial Narrow"/>
            </a:endParaRPr>
          </a:p>
          <a:p>
            <a:pPr algn="ctr">
              <a:defRPr/>
            </a:pPr>
            <a:r>
              <a:rPr lang="en-US" altLang="zh-CN" sz="1400" dirty="0" smtClean="0">
                <a:solidFill>
                  <a:schemeClr val="bg1"/>
                </a:solidFill>
                <a:cs typeface="Arial Narrow"/>
              </a:rPr>
              <a:t>Java, </a:t>
            </a:r>
            <a:r>
              <a:rPr lang="en-US" altLang="zh-CN" sz="1400" dirty="0" err="1" smtClean="0">
                <a:solidFill>
                  <a:schemeClr val="bg1"/>
                </a:solidFill>
                <a:cs typeface="Arial Narrow"/>
              </a:rPr>
              <a:t>.net</a:t>
            </a:r>
            <a:r>
              <a:rPr lang="en-US" altLang="zh-CN" sz="1400" dirty="0" smtClean="0">
                <a:solidFill>
                  <a:schemeClr val="bg1"/>
                </a:solidFill>
                <a:cs typeface="Arial Narrow"/>
              </a:rPr>
              <a:t>,</a:t>
            </a:r>
          </a:p>
          <a:p>
            <a:pPr algn="ctr">
              <a:defRPr/>
            </a:pPr>
            <a:r>
              <a:rPr lang="en-US" altLang="zh-CN" sz="1400" dirty="0">
                <a:solidFill>
                  <a:schemeClr val="bg1"/>
                </a:solidFill>
                <a:cs typeface="Arial Narrow"/>
              </a:rPr>
              <a:t> </a:t>
            </a:r>
            <a:r>
              <a:rPr lang="en-US" altLang="zh-CN" sz="1400" dirty="0" smtClean="0">
                <a:solidFill>
                  <a:schemeClr val="bg1"/>
                </a:solidFill>
                <a:cs typeface="Arial Narrow"/>
              </a:rPr>
              <a:t>   </a:t>
            </a:r>
            <a:r>
              <a:rPr lang="en-US" altLang="zh-CN" sz="1400" dirty="0" err="1" smtClean="0">
                <a:solidFill>
                  <a:schemeClr val="bg1"/>
                </a:solidFill>
                <a:cs typeface="Arial Narrow"/>
              </a:rPr>
              <a:t>db</a:t>
            </a:r>
            <a:r>
              <a:rPr lang="en-US" altLang="zh-CN" sz="1400" dirty="0" smtClean="0">
                <a:solidFill>
                  <a:schemeClr val="bg1"/>
                </a:solidFill>
                <a:cs typeface="Arial Narrow"/>
              </a:rPr>
              <a:t>, system</a:t>
            </a:r>
          </a:p>
          <a:p>
            <a:pPr algn="ctr">
              <a:defRPr/>
            </a:pPr>
            <a:r>
              <a:rPr lang="en-US" altLang="zh-CN" sz="1400" dirty="0" smtClean="0">
                <a:solidFill>
                  <a:schemeClr val="bg1"/>
                </a:solidFill>
                <a:cs typeface="Arial Narrow"/>
              </a:rPr>
              <a:t>….</a:t>
            </a:r>
            <a:endParaRPr lang="en-US" sz="1800" dirty="0">
              <a:solidFill>
                <a:schemeClr val="bg1"/>
              </a:solidFill>
              <a:cs typeface="Arial Narrow"/>
            </a:endParaRPr>
          </a:p>
        </p:txBody>
      </p:sp>
      <p:sp>
        <p:nvSpPr>
          <p:cNvPr id="69" name="Rectangle 68"/>
          <p:cNvSpPr>
            <a:spLocks noChangeArrowheads="1"/>
          </p:cNvSpPr>
          <p:nvPr/>
        </p:nvSpPr>
        <p:spPr bwMode="auto">
          <a:xfrm>
            <a:off x="4976179" y="2706664"/>
            <a:ext cx="2434150" cy="950936"/>
          </a:xfrm>
          <a:prstGeom prst="rect">
            <a:avLst/>
          </a:prstGeom>
          <a:solidFill>
            <a:schemeClr val="accent3"/>
          </a:solidFill>
          <a:ln w="9525">
            <a:noFill/>
            <a:round/>
            <a:headEnd/>
            <a:tailEnd/>
          </a:ln>
          <a:effectLst/>
        </p:spPr>
        <p:txBody>
          <a:bodyPr lIns="121893" tIns="60947" rIns="121893" bIns="60947" anchor="ctr" anchorCtr="0"/>
          <a:lstStyle/>
          <a:p>
            <a:pPr algn="ctr">
              <a:defRPr/>
            </a:pPr>
            <a:r>
              <a:rPr lang="en-US" sz="1800" dirty="0">
                <a:solidFill>
                  <a:schemeClr val="bg1"/>
                </a:solidFill>
                <a:cs typeface="Arial Narrow"/>
              </a:rPr>
              <a:t>  </a:t>
            </a:r>
            <a:r>
              <a:rPr lang="en-US" sz="1800" dirty="0" err="1" smtClean="0">
                <a:solidFill>
                  <a:schemeClr val="bg1"/>
                </a:solidFill>
                <a:cs typeface="Arial Narrow"/>
              </a:rPr>
              <a:t>AppResponse</a:t>
            </a:r>
            <a:endParaRPr lang="en-US" sz="1800" dirty="0" smtClean="0">
              <a:solidFill>
                <a:schemeClr val="bg1"/>
              </a:solidFill>
              <a:cs typeface="Arial Narrow"/>
            </a:endParaRPr>
          </a:p>
          <a:p>
            <a:pPr algn="ctr">
              <a:defRPr/>
            </a:pPr>
            <a:r>
              <a:rPr lang="zh-CN" altLang="en-US" sz="1400" dirty="0" smtClean="0">
                <a:solidFill>
                  <a:schemeClr val="bg1"/>
                </a:solidFill>
                <a:cs typeface="Arial Narrow"/>
              </a:rPr>
              <a:t>网络数</a:t>
            </a:r>
            <a:r>
              <a:rPr lang="zh-CN" altLang="en-US" sz="1400" dirty="0">
                <a:solidFill>
                  <a:schemeClr val="bg1"/>
                </a:solidFill>
                <a:cs typeface="Arial Narrow"/>
              </a:rPr>
              <a:t>据包</a:t>
            </a:r>
            <a:endParaRPr lang="en-US" sz="1400" dirty="0">
              <a:solidFill>
                <a:schemeClr val="bg1"/>
              </a:solidFill>
              <a:cs typeface="Arial Narrow"/>
            </a:endParaRPr>
          </a:p>
        </p:txBody>
      </p:sp>
      <p:cxnSp>
        <p:nvCxnSpPr>
          <p:cNvPr id="76" name="Straight Arrow Connector 75"/>
          <p:cNvCxnSpPr/>
          <p:nvPr/>
        </p:nvCxnSpPr>
        <p:spPr>
          <a:xfrm flipV="1">
            <a:off x="937718" y="2469638"/>
            <a:ext cx="0" cy="562522"/>
          </a:xfrm>
          <a:prstGeom prst="straightConnector1">
            <a:avLst/>
          </a:prstGeom>
          <a:ln>
            <a:solidFill>
              <a:srgbClr val="C0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6" name="Title 5"/>
          <p:cNvSpPr>
            <a:spLocks noGrp="1"/>
          </p:cNvSpPr>
          <p:nvPr>
            <p:ph type="title"/>
          </p:nvPr>
        </p:nvSpPr>
        <p:spPr>
          <a:xfrm>
            <a:off x="163104" y="304800"/>
            <a:ext cx="10960508" cy="721814"/>
          </a:xfrm>
        </p:spPr>
        <p:txBody>
          <a:bodyPr/>
          <a:lstStyle/>
          <a:p>
            <a:r>
              <a:rPr lang="en-US" sz="3200" dirty="0" err="1" smtClean="0"/>
              <a:t>SteelCentral</a:t>
            </a:r>
            <a:r>
              <a:rPr lang="en-US" sz="3200" dirty="0" smtClean="0"/>
              <a:t> – </a:t>
            </a:r>
            <a:r>
              <a:rPr lang="zh-CN" altLang="en-US" sz="3200" dirty="0"/>
              <a:t>端到</a:t>
            </a:r>
            <a:r>
              <a:rPr lang="zh-CN" altLang="en-US" sz="3200" dirty="0" smtClean="0"/>
              <a:t>端、全面的应用性能管理</a:t>
            </a:r>
            <a:endParaRPr lang="en-US" sz="3200" dirty="0"/>
          </a:p>
        </p:txBody>
      </p:sp>
      <p:pic>
        <p:nvPicPr>
          <p:cNvPr id="3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99080" y="5570652"/>
            <a:ext cx="637932" cy="81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9680" y="5542359"/>
            <a:ext cx="725056" cy="80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371012" y="5531351"/>
            <a:ext cx="720560" cy="94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999412" y="5334000"/>
            <a:ext cx="1023123" cy="110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67189" y="5412142"/>
            <a:ext cx="975023" cy="988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75212" y="5449887"/>
            <a:ext cx="937506"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1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51280" y="5445452"/>
            <a:ext cx="697140" cy="99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Rectangle 73"/>
          <p:cNvSpPr>
            <a:spLocks noChangeArrowheads="1"/>
          </p:cNvSpPr>
          <p:nvPr/>
        </p:nvSpPr>
        <p:spPr bwMode="auto">
          <a:xfrm>
            <a:off x="97036" y="2706664"/>
            <a:ext cx="1681363" cy="950936"/>
          </a:xfrm>
          <a:prstGeom prst="rect">
            <a:avLst/>
          </a:prstGeom>
          <a:solidFill>
            <a:schemeClr val="accent3"/>
          </a:solidFill>
          <a:ln w="9525">
            <a:noFill/>
            <a:round/>
            <a:headEnd/>
            <a:tailEnd/>
          </a:ln>
          <a:effectLst/>
        </p:spPr>
        <p:txBody>
          <a:bodyPr lIns="121893" tIns="60947" rIns="121893" bIns="60947" anchor="ctr" anchorCtr="0"/>
          <a:lstStyle/>
          <a:p>
            <a:pPr algn="ctr"/>
            <a:r>
              <a:rPr lang="en-US" sz="1800" dirty="0" err="1" smtClean="0">
                <a:solidFill>
                  <a:schemeClr val="bg1"/>
                </a:solidFill>
                <a:cs typeface="Arial Narrow"/>
              </a:rPr>
              <a:t>NetSensor</a:t>
            </a:r>
            <a:endParaRPr lang="en-US" sz="1800" dirty="0" smtClean="0">
              <a:solidFill>
                <a:schemeClr val="bg1"/>
              </a:solidFill>
              <a:cs typeface="Arial Narrow"/>
            </a:endParaRPr>
          </a:p>
          <a:p>
            <a:pPr algn="ctr"/>
            <a:r>
              <a:rPr lang="en-US" sz="1400" dirty="0" smtClean="0">
                <a:solidFill>
                  <a:schemeClr val="bg1"/>
                </a:solidFill>
                <a:cs typeface="Arial Narrow"/>
              </a:rPr>
              <a:t>SNMP/WMI</a:t>
            </a:r>
            <a:endParaRPr lang="en-US" sz="1400" dirty="0">
              <a:solidFill>
                <a:schemeClr val="bg1"/>
              </a:solidFill>
              <a:cs typeface="Arial Narrow"/>
            </a:endParaRPr>
          </a:p>
        </p:txBody>
      </p:sp>
      <p:sp>
        <p:nvSpPr>
          <p:cNvPr id="75" name="Rectangle 74"/>
          <p:cNvSpPr>
            <a:spLocks noChangeArrowheads="1"/>
          </p:cNvSpPr>
          <p:nvPr/>
        </p:nvSpPr>
        <p:spPr bwMode="auto">
          <a:xfrm>
            <a:off x="2331652" y="2706664"/>
            <a:ext cx="2060270" cy="950936"/>
          </a:xfrm>
          <a:prstGeom prst="rect">
            <a:avLst/>
          </a:prstGeom>
          <a:solidFill>
            <a:schemeClr val="accent3"/>
          </a:solidFill>
          <a:ln w="9525">
            <a:noFill/>
            <a:round/>
            <a:headEnd/>
            <a:tailEnd/>
          </a:ln>
          <a:effectLst/>
        </p:spPr>
        <p:txBody>
          <a:bodyPr lIns="121893" tIns="60947" rIns="121893" bIns="60947" anchor="ctr" anchorCtr="0"/>
          <a:lstStyle/>
          <a:p>
            <a:pPr algn="ctr">
              <a:defRPr/>
            </a:pPr>
            <a:r>
              <a:rPr lang="en-US" sz="1800" dirty="0" err="1" smtClean="0">
                <a:solidFill>
                  <a:schemeClr val="bg1"/>
                </a:solidFill>
                <a:cs typeface="Arial Narrow"/>
              </a:rPr>
              <a:t>NetProfiler</a:t>
            </a:r>
            <a:endParaRPr lang="en-US" sz="1800" dirty="0" smtClean="0">
              <a:solidFill>
                <a:schemeClr val="bg1"/>
              </a:solidFill>
              <a:cs typeface="Arial Narrow"/>
            </a:endParaRPr>
          </a:p>
          <a:p>
            <a:pPr algn="ctr">
              <a:defRPr/>
            </a:pPr>
            <a:r>
              <a:rPr lang="en-US" sz="1400" dirty="0" smtClean="0">
                <a:solidFill>
                  <a:schemeClr val="bg1"/>
                </a:solidFill>
                <a:cs typeface="Arial Narrow"/>
              </a:rPr>
              <a:t>Flow </a:t>
            </a:r>
            <a:r>
              <a:rPr lang="zh-CN" altLang="en-US" sz="1400" dirty="0" smtClean="0">
                <a:solidFill>
                  <a:schemeClr val="bg1"/>
                </a:solidFill>
                <a:cs typeface="Arial Narrow"/>
              </a:rPr>
              <a:t>数据</a:t>
            </a:r>
            <a:endParaRPr lang="en-US" sz="1400" dirty="0">
              <a:solidFill>
                <a:schemeClr val="bg1"/>
              </a:solidFill>
              <a:cs typeface="Arial Narrow"/>
            </a:endParaRPr>
          </a:p>
        </p:txBody>
      </p:sp>
      <p:sp>
        <p:nvSpPr>
          <p:cNvPr id="56" name="Arc 55"/>
          <p:cNvSpPr/>
          <p:nvPr/>
        </p:nvSpPr>
        <p:spPr>
          <a:xfrm flipH="1">
            <a:off x="53265" y="5105400"/>
            <a:ext cx="2101170" cy="1560536"/>
          </a:xfrm>
          <a:prstGeom prst="arc">
            <a:avLst>
              <a:gd name="adj1" fmla="val 16273336"/>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57"/>
            <a:endParaRPr lang="en-US" sz="1900">
              <a:solidFill>
                <a:prstClr val="black"/>
              </a:solidFill>
            </a:endParaRPr>
          </a:p>
        </p:txBody>
      </p:sp>
      <p:sp>
        <p:nvSpPr>
          <p:cNvPr id="57" name="Arc 56"/>
          <p:cNvSpPr/>
          <p:nvPr/>
        </p:nvSpPr>
        <p:spPr>
          <a:xfrm>
            <a:off x="8021835" y="5105401"/>
            <a:ext cx="2339777" cy="1560535"/>
          </a:xfrm>
          <a:prstGeom prst="arc">
            <a:avLst>
              <a:gd name="adj1" fmla="val 16273336"/>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57"/>
            <a:endParaRPr lang="en-US" sz="1900">
              <a:solidFill>
                <a:prstClr val="black"/>
              </a:solidFill>
            </a:endParaRPr>
          </a:p>
        </p:txBody>
      </p:sp>
      <p:cxnSp>
        <p:nvCxnSpPr>
          <p:cNvPr id="14" name="Straight Connector 13"/>
          <p:cNvCxnSpPr>
            <a:stCxn id="56" idx="0"/>
            <a:endCxn id="57" idx="0"/>
          </p:cNvCxnSpPr>
          <p:nvPr/>
        </p:nvCxnSpPr>
        <p:spPr>
          <a:xfrm flipV="1">
            <a:off x="1087204" y="5105480"/>
            <a:ext cx="8121165" cy="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247511" y="1683603"/>
            <a:ext cx="1877822" cy="338554"/>
          </a:xfrm>
          <a:prstGeom prst="rect">
            <a:avLst/>
          </a:prstGeom>
          <a:solidFill>
            <a:schemeClr val="bg1"/>
          </a:solidFill>
        </p:spPr>
        <p:txBody>
          <a:bodyPr wrap="square" rtlCol="0">
            <a:spAutoFit/>
          </a:bodyPr>
          <a:lstStyle/>
          <a:p>
            <a:pPr algn="ctr" defTabSz="914057"/>
            <a:r>
              <a:rPr lang="zh-CN" altLang="en-US" sz="1600" b="1" dirty="0" smtClean="0">
                <a:solidFill>
                  <a:sysClr val="windowText" lastClr="000000"/>
                </a:solidFill>
              </a:rPr>
              <a:t>集中的应用可视化</a:t>
            </a:r>
            <a:endParaRPr lang="en-US" sz="1600" b="1" dirty="0">
              <a:solidFill>
                <a:sysClr val="windowText" lastClr="000000"/>
              </a:solidFill>
            </a:endParaRPr>
          </a:p>
        </p:txBody>
      </p:sp>
      <p:sp>
        <p:nvSpPr>
          <p:cNvPr id="78" name="TextBox 77"/>
          <p:cNvSpPr txBox="1"/>
          <p:nvPr/>
        </p:nvSpPr>
        <p:spPr>
          <a:xfrm>
            <a:off x="10374519" y="2895600"/>
            <a:ext cx="1750814" cy="584775"/>
          </a:xfrm>
          <a:prstGeom prst="rect">
            <a:avLst/>
          </a:prstGeom>
          <a:solidFill>
            <a:schemeClr val="bg1"/>
          </a:solidFill>
        </p:spPr>
        <p:txBody>
          <a:bodyPr wrap="square" rtlCol="0">
            <a:spAutoFit/>
          </a:bodyPr>
          <a:lstStyle/>
          <a:p>
            <a:pPr algn="ctr" defTabSz="914057"/>
            <a:r>
              <a:rPr lang="zh-CN" altLang="en-US" sz="1600" b="1" dirty="0" smtClean="0">
                <a:solidFill>
                  <a:sysClr val="windowText" lastClr="000000"/>
                </a:solidFill>
              </a:rPr>
              <a:t>特定领域的监控</a:t>
            </a:r>
            <a:r>
              <a:rPr lang="zh-CN" altLang="en-US" sz="1600" b="1" dirty="0">
                <a:solidFill>
                  <a:sysClr val="windowText" lastClr="000000"/>
                </a:solidFill>
              </a:rPr>
              <a:t>，</a:t>
            </a:r>
            <a:r>
              <a:rPr lang="en-US" sz="1600" b="1" dirty="0" smtClean="0">
                <a:solidFill>
                  <a:sysClr val="windowText" lastClr="000000"/>
                </a:solidFill>
              </a:rPr>
              <a:t> </a:t>
            </a:r>
            <a:r>
              <a:rPr lang="zh-CN" altLang="en-US" sz="1600" b="1" dirty="0" smtClean="0">
                <a:solidFill>
                  <a:sysClr val="windowText" lastClr="000000"/>
                </a:solidFill>
              </a:rPr>
              <a:t>分析与数据聚合</a:t>
            </a:r>
            <a:endParaRPr lang="en-US" sz="1600" b="1" dirty="0">
              <a:solidFill>
                <a:sysClr val="windowText" lastClr="000000"/>
              </a:solidFill>
            </a:endParaRPr>
          </a:p>
        </p:txBody>
      </p:sp>
      <p:sp>
        <p:nvSpPr>
          <p:cNvPr id="80" name="TextBox 79"/>
          <p:cNvSpPr txBox="1"/>
          <p:nvPr/>
        </p:nvSpPr>
        <p:spPr>
          <a:xfrm>
            <a:off x="10399911" y="5471561"/>
            <a:ext cx="1725422" cy="338554"/>
          </a:xfrm>
          <a:prstGeom prst="rect">
            <a:avLst/>
          </a:prstGeom>
          <a:solidFill>
            <a:schemeClr val="bg1"/>
          </a:solidFill>
        </p:spPr>
        <p:txBody>
          <a:bodyPr wrap="square" rtlCol="0">
            <a:spAutoFit/>
          </a:bodyPr>
          <a:lstStyle/>
          <a:p>
            <a:pPr algn="ctr" defTabSz="914057"/>
            <a:r>
              <a:rPr lang="zh-CN" altLang="en-US" sz="1600" b="1" dirty="0" smtClean="0">
                <a:solidFill>
                  <a:sysClr val="windowText" lastClr="000000"/>
                </a:solidFill>
              </a:rPr>
              <a:t>全面的数据捕获</a:t>
            </a:r>
            <a:endParaRPr lang="en-US" sz="1600" b="1" dirty="0">
              <a:solidFill>
                <a:sysClr val="windowText" lastClr="000000"/>
              </a:solidFill>
            </a:endParaRPr>
          </a:p>
        </p:txBody>
      </p:sp>
      <p:cxnSp>
        <p:nvCxnSpPr>
          <p:cNvPr id="5" name="Straight Connector 4"/>
          <p:cNvCxnSpPr/>
          <p:nvPr/>
        </p:nvCxnSpPr>
        <p:spPr>
          <a:xfrm flipV="1">
            <a:off x="937718" y="2466995"/>
            <a:ext cx="7890183" cy="2644"/>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V="1">
            <a:off x="5127289" y="2099101"/>
            <a:ext cx="0" cy="37053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3847589" y="1376656"/>
            <a:ext cx="3006549" cy="712161"/>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Portal  </a:t>
            </a:r>
            <a:endParaRPr lang="en-US" sz="4800" dirty="0"/>
          </a:p>
        </p:txBody>
      </p:sp>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82800" y="1219200"/>
            <a:ext cx="1078378" cy="1078378"/>
          </a:xfrm>
          <a:prstGeom prst="rect">
            <a:avLst/>
          </a:prstGeom>
        </p:spPr>
      </p:pic>
      <p:sp>
        <p:nvSpPr>
          <p:cNvPr id="33" name="Rectangle 32"/>
          <p:cNvSpPr>
            <a:spLocks noChangeArrowheads="1"/>
          </p:cNvSpPr>
          <p:nvPr/>
        </p:nvSpPr>
        <p:spPr bwMode="auto">
          <a:xfrm>
            <a:off x="4037012" y="4114800"/>
            <a:ext cx="1371600" cy="731520"/>
          </a:xfrm>
          <a:prstGeom prst="rect">
            <a:avLst/>
          </a:prstGeom>
          <a:ln>
            <a:noFill/>
            <a:headEnd/>
            <a:tailEnd/>
          </a:ln>
          <a:effectLst/>
        </p:spPr>
        <p:style>
          <a:lnRef idx="3">
            <a:schemeClr val="lt1"/>
          </a:lnRef>
          <a:fillRef idx="1">
            <a:schemeClr val="accent1"/>
          </a:fillRef>
          <a:effectRef idx="1">
            <a:schemeClr val="accent1"/>
          </a:effectRef>
          <a:fontRef idx="minor">
            <a:schemeClr val="lt1"/>
          </a:fontRef>
        </p:style>
        <p:txBody>
          <a:bodyPr wrap="none" lIns="121893" tIns="60947" rIns="121893" bIns="60947" anchor="ctr" anchorCtr="0"/>
          <a:lstStyle/>
          <a:p>
            <a:pPr algn="ctr">
              <a:defRPr/>
            </a:pPr>
            <a:endParaRPr lang="en-US" sz="1800" dirty="0" smtClean="0">
              <a:solidFill>
                <a:schemeClr val="lt1"/>
              </a:solidFill>
              <a:cs typeface="Arial Narrow"/>
            </a:endParaRPr>
          </a:p>
          <a:p>
            <a:pPr algn="ctr">
              <a:defRPr/>
            </a:pPr>
            <a:r>
              <a:rPr lang="en-US" sz="1800" dirty="0" err="1" smtClean="0">
                <a:solidFill>
                  <a:schemeClr val="lt1"/>
                </a:solidFill>
                <a:cs typeface="Arial Narrow"/>
              </a:rPr>
              <a:t>SteelFusion</a:t>
            </a:r>
            <a:endParaRPr lang="en-US" sz="1800" dirty="0">
              <a:solidFill>
                <a:schemeClr val="lt1"/>
              </a:solidFill>
              <a:cs typeface="Arial Narrow"/>
            </a:endParaRPr>
          </a:p>
        </p:txBody>
      </p:sp>
      <p:sp>
        <p:nvSpPr>
          <p:cNvPr id="34" name="Rectangle 33"/>
          <p:cNvSpPr>
            <a:spLocks noChangeArrowheads="1"/>
          </p:cNvSpPr>
          <p:nvPr/>
        </p:nvSpPr>
        <p:spPr bwMode="auto">
          <a:xfrm>
            <a:off x="5620090" y="4114800"/>
            <a:ext cx="1371600" cy="731520"/>
          </a:xfrm>
          <a:prstGeom prst="rect">
            <a:avLst/>
          </a:prstGeom>
          <a:ln>
            <a:noFill/>
            <a:headEnd/>
            <a:tailEnd/>
          </a:ln>
          <a:effectLst/>
        </p:spPr>
        <p:style>
          <a:lnRef idx="3">
            <a:schemeClr val="lt1"/>
          </a:lnRef>
          <a:fillRef idx="1">
            <a:schemeClr val="accent1"/>
          </a:fillRef>
          <a:effectRef idx="1">
            <a:schemeClr val="accent1"/>
          </a:effectRef>
          <a:fontRef idx="minor">
            <a:schemeClr val="lt1"/>
          </a:fontRef>
        </p:style>
        <p:txBody>
          <a:bodyPr wrap="none" lIns="121893" tIns="60947" rIns="121893" bIns="60947" anchor="ctr" anchorCtr="0"/>
          <a:lstStyle/>
          <a:p>
            <a:pPr algn="ctr">
              <a:defRPr/>
            </a:pPr>
            <a:endParaRPr lang="en-US" sz="1800" dirty="0" smtClean="0">
              <a:solidFill>
                <a:schemeClr val="lt1"/>
              </a:solidFill>
              <a:cs typeface="Arial Narrow"/>
            </a:endParaRPr>
          </a:p>
          <a:p>
            <a:pPr algn="ctr">
              <a:defRPr/>
            </a:pPr>
            <a:r>
              <a:rPr lang="en-US" sz="1800" dirty="0" smtClean="0">
                <a:solidFill>
                  <a:schemeClr val="lt1"/>
                </a:solidFill>
                <a:cs typeface="Arial Narrow"/>
              </a:rPr>
              <a:t>SteelHead</a:t>
            </a:r>
            <a:endParaRPr lang="en-US" sz="1800" dirty="0">
              <a:solidFill>
                <a:schemeClr val="lt1"/>
              </a:solidFill>
              <a:cs typeface="Arial Narrow"/>
            </a:endParaRPr>
          </a:p>
        </p:txBody>
      </p:sp>
      <p:sp>
        <p:nvSpPr>
          <p:cNvPr id="11" name="Rectangle 10"/>
          <p:cNvSpPr/>
          <p:nvPr/>
        </p:nvSpPr>
        <p:spPr>
          <a:xfrm>
            <a:off x="4082372" y="4191000"/>
            <a:ext cx="809962" cy="230832"/>
          </a:xfrm>
          <a:prstGeom prst="rect">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900" dirty="0" err="1" smtClean="0">
                <a:solidFill>
                  <a:schemeClr val="bg1"/>
                </a:solidFill>
              </a:rPr>
              <a:t>NetShark</a:t>
            </a:r>
            <a:r>
              <a:rPr lang="en-US" sz="900" dirty="0" smtClean="0">
                <a:solidFill>
                  <a:schemeClr val="bg1"/>
                </a:solidFill>
              </a:rPr>
              <a:t>-V</a:t>
            </a:r>
            <a:endParaRPr lang="en-US" sz="900" dirty="0">
              <a:solidFill>
                <a:schemeClr val="bg1"/>
              </a:solidFill>
            </a:endParaRPr>
          </a:p>
        </p:txBody>
      </p:sp>
      <p:cxnSp>
        <p:nvCxnSpPr>
          <p:cNvPr id="70" name="Straight Arrow Connector 69"/>
          <p:cNvCxnSpPr>
            <a:stCxn id="34" idx="0"/>
          </p:cNvCxnSpPr>
          <p:nvPr/>
        </p:nvCxnSpPr>
        <p:spPr>
          <a:xfrm flipV="1">
            <a:off x="6305890" y="3657600"/>
            <a:ext cx="0" cy="4572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665450" y="4188768"/>
            <a:ext cx="809962" cy="230832"/>
          </a:xfrm>
          <a:prstGeom prst="rect">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900" dirty="0" err="1">
                <a:solidFill>
                  <a:schemeClr val="bg1"/>
                </a:solidFill>
              </a:rPr>
              <a:t>NetShark</a:t>
            </a:r>
            <a:r>
              <a:rPr lang="en-US" sz="900" dirty="0">
                <a:solidFill>
                  <a:schemeClr val="bg1"/>
                </a:solidFill>
              </a:rPr>
              <a:t>-V</a:t>
            </a:r>
          </a:p>
        </p:txBody>
      </p:sp>
      <p:sp>
        <p:nvSpPr>
          <p:cNvPr id="4" name="Rectangle 3"/>
          <p:cNvSpPr/>
          <p:nvPr/>
        </p:nvSpPr>
        <p:spPr>
          <a:xfrm>
            <a:off x="3732212" y="327660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037012" y="327660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a:stCxn id="33" idx="0"/>
            <a:endCxn id="75" idx="2"/>
          </p:cNvCxnSpPr>
          <p:nvPr/>
        </p:nvCxnSpPr>
        <p:spPr>
          <a:xfrm rot="16200000" flipV="1">
            <a:off x="3813700" y="3205687"/>
            <a:ext cx="457200" cy="1361025"/>
          </a:xfrm>
          <a:prstGeom prst="bentConnector3">
            <a:avLst>
              <a:gd name="adj1" fmla="val 50000"/>
            </a:avLst>
          </a:prstGeom>
          <a:ln w="38100" cmpd="sng">
            <a:solidFill>
              <a:srgbClr val="C00000"/>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2"/>
          <p:cNvCxnSpPr>
            <a:stCxn id="65" idx="2"/>
          </p:cNvCxnSpPr>
          <p:nvPr/>
        </p:nvCxnSpPr>
        <p:spPr>
          <a:xfrm rot="5400000" flipH="1">
            <a:off x="4827080" y="2943731"/>
            <a:ext cx="477263" cy="1905000"/>
          </a:xfrm>
          <a:prstGeom prst="bentConnector4">
            <a:avLst>
              <a:gd name="adj1" fmla="val 69612"/>
              <a:gd name="adj2" fmla="val 94880"/>
            </a:avLst>
          </a:prstGeom>
          <a:ln w="38100" cmpd="sng">
            <a:solidFill>
              <a:srgbClr val="C00000"/>
            </a:solidFill>
            <a:tailEnd type="arrow" w="med" len="med"/>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5942012" y="3982462"/>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35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23&quot;/&gt;&lt;lineCharCount val=&quot;23&quot;/&gt;&lt;lineCharCount val=&quot;1&quot;/&gt;&lt;lineCharCount val=&quot;23&quot;/&gt;&lt;lineCharCount val=&quot;22&quot;/&gt;&lt;lineCharCount val=&quot;1&quot;/&gt;&lt;lineCharCount val=&quot;24&quot;/&gt;&lt;lineCharCount val=&quot;10&quot;/&gt;&lt;lineCharCount val=&quot;1&quot;/&gt;&lt;lineCharCount val=&quot;23&quot;/&gt;&lt;lineCharCount val=&quot;17&quot;/&gt;&lt;lineCharCount val=&quot;1&quot;/&gt;&lt;lineCharCount val=&quot;28&quot;/&gt;&lt;lineCharCount val=&quot;22&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23&quot;/&gt;&lt;lineCharCount val=&quot;23&quot;/&gt;&lt;lineCharCount val=&quot;1&quot;/&gt;&lt;lineCharCount val=&quot;23&quot;/&gt;&lt;lineCharCount val=&quot;22&quot;/&gt;&lt;lineCharCount val=&quot;1&quot;/&gt;&lt;lineCharCount val=&quot;24&quot;/&gt;&lt;lineCharCount val=&quot;10&quot;/&gt;&lt;lineCharCount val=&quot;1&quot;/&gt;&lt;lineCharCount val=&quot;23&quot;/&gt;&lt;lineCharCount val=&quot;17&quot;/&gt;&lt;lineCharCount val=&quot;1&quot;/&gt;&lt;lineCharCount val=&quot;28&quot;/&gt;&lt;lineCharCount val=&quot;22&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23&quot;/&gt;&lt;lineCharCount val=&quot;23&quot;/&gt;&lt;lineCharCount val=&quot;1&quot;/&gt;&lt;lineCharCount val=&quot;23&quot;/&gt;&lt;lineCharCount val=&quot;22&quot;/&gt;&lt;lineCharCount val=&quot;1&quot;/&gt;&lt;lineCharCount val=&quot;24&quot;/&gt;&lt;lineCharCount val=&quot;10&quot;/&gt;&lt;lineCharCount val=&quot;1&quot;/&gt;&lt;lineCharCount val=&quot;23&quot;/&gt;&lt;lineCharCount val=&quot;17&quot;/&gt;&lt;lineCharCount val=&quot;1&quot;/&gt;&lt;lineCharCount val=&quot;28&quot;/&gt;&lt;lineCharCount val=&quot;22&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23&quot;/&gt;&lt;lineCharCount val=&quot;23&quot;/&gt;&lt;lineCharCount val=&quot;1&quot;/&gt;&lt;lineCharCount val=&quot;23&quot;/&gt;&lt;lineCharCount val=&quot;22&quot;/&gt;&lt;lineCharCount val=&quot;1&quot;/&gt;&lt;lineCharCount val=&quot;24&quot;/&gt;&lt;lineCharCount val=&quot;10&quot;/&gt;&lt;lineCharCount val=&quot;1&quot;/&gt;&lt;lineCharCount val=&quot;23&quot;/&gt;&lt;lineCharCount val=&quot;17&quot;/&gt;&lt;lineCharCount val=&quot;1&quot;/&gt;&lt;lineCharCount val=&quot;28&quot;/&gt;&lt;lineCharCount val=&quot;22&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23&quot;/&gt;&lt;lineCharCount val=&quot;23&quot;/&gt;&lt;lineCharCount val=&quot;1&quot;/&gt;&lt;lineCharCount val=&quot;23&quot;/&gt;&lt;lineCharCount val=&quot;22&quot;/&gt;&lt;lineCharCount val=&quot;1&quot;/&gt;&lt;lineCharCount val=&quot;24&quot;/&gt;&lt;lineCharCount val=&quot;10&quot;/&gt;&lt;lineCharCount val=&quot;1&quot;/&gt;&lt;lineCharCount val=&quot;23&quot;/&gt;&lt;lineCharCount val=&quot;17&quot;/&gt;&lt;lineCharCount val=&quot;1&quot;/&gt;&lt;lineCharCount val=&quot;28&quot;/&gt;&lt;lineCharCount val=&quot;22&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23&quot;/&gt;&lt;lineCharCount val=&quot;23&quot;/&gt;&lt;lineCharCount val=&quot;1&quot;/&gt;&lt;lineCharCount val=&quot;23&quot;/&gt;&lt;lineCharCount val=&quot;22&quot;/&gt;&lt;lineCharCount val=&quot;1&quot;/&gt;&lt;lineCharCount val=&quot;24&quot;/&gt;&lt;lineCharCount val=&quot;10&quot;/&gt;&lt;lineCharCount val=&quot;1&quot;/&gt;&lt;lineCharCount val=&quot;23&quot;/&gt;&lt;lineCharCount val=&quot;17&quot;/&gt;&lt;lineCharCount val=&quot;1&quot;/&gt;&lt;lineCharCount val=&quot;28&quot;/&gt;&lt;lineCharCount val=&quot;22&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23&quot;/&gt;&lt;lineCharCount val=&quot;23&quot;/&gt;&lt;lineCharCount val=&quot;1&quot;/&gt;&lt;lineCharCount val=&quot;23&quot;/&gt;&lt;lineCharCount val=&quot;22&quot;/&gt;&lt;lineCharCount val=&quot;1&quot;/&gt;&lt;lineCharCount val=&quot;24&quot;/&gt;&lt;lineCharCount val=&quot;10&quot;/&gt;&lt;lineCharCount val=&quot;1&quot;/&gt;&lt;lineCharCount val=&quot;23&quot;/&gt;&lt;lineCharCount val=&quot;17&quot;/&gt;&lt;lineCharCount val=&quot;1&quot;/&gt;&lt;lineCharCount val=&quot;28&quot;/&gt;&lt;lineCharCount val=&quot;22&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23&quot;/&gt;&lt;lineCharCount val=&quot;23&quot;/&gt;&lt;lineCharCount val=&quot;1&quot;/&gt;&lt;lineCharCount val=&quot;23&quot;/&gt;&lt;lineCharCount val=&quot;22&quot;/&gt;&lt;lineCharCount val=&quot;1&quot;/&gt;&lt;lineCharCount val=&quot;24&quot;/&gt;&lt;lineCharCount val=&quot;10&quot;/&gt;&lt;lineCharCount val=&quot;1&quot;/&gt;&lt;lineCharCount val=&quot;23&quot;/&gt;&lt;lineCharCount val=&quot;17&quot;/&gt;&lt;lineCharCount val=&quot;1&quot;/&gt;&lt;lineCharCount val=&quot;28&quot;/&gt;&lt;lineCharCount val=&quot;22&quot;/&gt;&lt;/TableIndex&gt;&lt;/ShapeTextInfo&gt;"/>
</p:tagLst>
</file>

<file path=ppt/theme/theme1.xml><?xml version="1.0" encoding="utf-8"?>
<a:theme xmlns:a="http://schemas.openxmlformats.org/drawingml/2006/main" name="Riverbed_Corporate_PPT_Template_16x9_Library_Q12015 (1)">
  <a:themeElements>
    <a:clrScheme name="Riverbed Template 2015">
      <a:dk1>
        <a:srgbClr val="000000"/>
      </a:dk1>
      <a:lt1>
        <a:srgbClr val="FFFFFF"/>
      </a:lt1>
      <a:dk2>
        <a:srgbClr val="8C6499"/>
      </a:dk2>
      <a:lt2>
        <a:srgbClr val="99998E"/>
      </a:lt2>
      <a:accent1>
        <a:srgbClr val="F96302"/>
      </a:accent1>
      <a:accent2>
        <a:srgbClr val="4AA5DC"/>
      </a:accent2>
      <a:accent3>
        <a:srgbClr val="586A7E"/>
      </a:accent3>
      <a:accent4>
        <a:srgbClr val="99998E"/>
      </a:accent4>
      <a:accent5>
        <a:srgbClr val="FAAC13"/>
      </a:accent5>
      <a:accent6>
        <a:srgbClr val="40404B"/>
      </a:accent6>
      <a:hlink>
        <a:srgbClr val="525C5C"/>
      </a:hlink>
      <a:folHlink>
        <a:srgbClr val="ABABA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11768</TotalTime>
  <Words>2417</Words>
  <Application>Microsoft Office PowerPoint</Application>
  <PresentationFormat>Custom</PresentationFormat>
  <Paragraphs>323</Paragraphs>
  <Slides>29</Slides>
  <Notes>14</Notes>
  <HiddenSlides>4</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Riverbed_Corporate_PPT_Template_16x9_Library_Q12015 (1)</vt:lpstr>
      <vt:lpstr>SteelCentral 应用性能管理 解决方案</vt:lpstr>
      <vt:lpstr>信息系统管理的总体框架</vt:lpstr>
      <vt:lpstr>各种信息系统管理解决方案的定位</vt:lpstr>
      <vt:lpstr>关于应用性能管理</vt:lpstr>
      <vt:lpstr>现代应用的复杂性</vt:lpstr>
      <vt:lpstr>IT部门常常遇到的状况</vt:lpstr>
      <vt:lpstr>应用性能管理需要非常全面的解决方案</vt:lpstr>
      <vt:lpstr>PowerPoint Presentation</vt:lpstr>
      <vt:lpstr>SteelCentral – 端到端、全面的应用性能管理</vt:lpstr>
      <vt:lpstr>PowerPoint Presentation</vt:lpstr>
      <vt:lpstr>SteelCentral Portal</vt:lpstr>
      <vt:lpstr>PowerPoint Presentation</vt:lpstr>
      <vt:lpstr>构建应用服务视图</vt:lpstr>
      <vt:lpstr>PowerPoint Presentation</vt:lpstr>
      <vt:lpstr>用户抱怨 TradeFastDN 性能差</vt:lpstr>
      <vt:lpstr>查看North America区域的用户</vt:lpstr>
      <vt:lpstr>RTCC</vt:lpstr>
      <vt:lpstr>查看 TradeFast EUE Dashboard</vt:lpstr>
      <vt:lpstr>TradeFast 应用仪表板</vt:lpstr>
      <vt:lpstr>查看Apdex score panel具体信息</vt:lpstr>
      <vt:lpstr>Home页面交易的状况</vt:lpstr>
      <vt:lpstr>交易数据的全景展现</vt:lpstr>
      <vt:lpstr>查看具体单笔交易的细节</vt:lpstr>
      <vt:lpstr>找出服务器侧的瓶颈</vt:lpstr>
      <vt:lpstr>找出最慢的应用模块（tiers）</vt:lpstr>
      <vt:lpstr>最频繁的调用</vt:lpstr>
      <vt:lpstr>使用SteelCentral Portal，您能够…</vt:lpstr>
      <vt:lpstr>使用 SteelCentral Portal，您能够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Annette Filice</dc:creator>
  <cp:lastModifiedBy>%username%</cp:lastModifiedBy>
  <cp:revision>1027</cp:revision>
  <dcterms:created xsi:type="dcterms:W3CDTF">2014-09-19T20:21:51Z</dcterms:created>
  <dcterms:modified xsi:type="dcterms:W3CDTF">2015-11-01T06:07:14Z</dcterms:modified>
</cp:coreProperties>
</file>